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94" r:id="rId3"/>
    <p:sldId id="332" r:id="rId4"/>
    <p:sldId id="333" r:id="rId5"/>
    <p:sldId id="334" r:id="rId6"/>
    <p:sldId id="323" r:id="rId7"/>
    <p:sldId id="324" r:id="rId8"/>
    <p:sldId id="335" r:id="rId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23" initials="1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AD7048-6E24-4CF8-AC78-FC28EDF3F08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F84F4FD-CB41-4DAB-9F54-7F17CBB4DD2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Общее собрание членов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(собрание уполномоченных при численности более 200)</a:t>
          </a:r>
        </a:p>
      </dgm:t>
    </dgm:pt>
    <dgm:pt modelId="{513E5F6A-538D-44F5-97DB-B45449CC4D98}" type="parTrans" cxnId="{4F3A87BC-AC91-4E55-947F-93F103DAD52F}">
      <dgm:prSet/>
      <dgm:spPr/>
      <dgm:t>
        <a:bodyPr/>
        <a:lstStyle/>
        <a:p>
          <a:endParaRPr lang="ru-RU" sz="1400"/>
        </a:p>
      </dgm:t>
    </dgm:pt>
    <dgm:pt modelId="{E2BC9680-23C3-4CB1-9847-8D0786D77340}" type="sibTrans" cxnId="{4F3A87BC-AC91-4E55-947F-93F103DAD52F}">
      <dgm:prSet/>
      <dgm:spPr/>
      <dgm:t>
        <a:bodyPr/>
        <a:lstStyle/>
        <a:p>
          <a:endParaRPr lang="ru-RU" sz="1400"/>
        </a:p>
      </dgm:t>
    </dgm:pt>
    <dgm:pt modelId="{DA9BAF62-8518-4FEE-88CF-AF7ECED83D98}" type="asst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Наблюдательный совет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(обязателен в потребительском и производственном, если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число членов последнего более 50)</a:t>
          </a:r>
        </a:p>
      </dgm:t>
    </dgm:pt>
    <dgm:pt modelId="{16228323-DB79-42AB-B675-52691A77941E}" type="parTrans" cxnId="{EBAF4551-4825-4033-9EBE-2BA564AA4B0A}">
      <dgm:prSet/>
      <dgm:spPr/>
      <dgm:t>
        <a:bodyPr/>
        <a:lstStyle/>
        <a:p>
          <a:endParaRPr lang="ru-RU" sz="1400"/>
        </a:p>
      </dgm:t>
    </dgm:pt>
    <dgm:pt modelId="{4F79D464-7248-482B-B686-DA651A56544D}" type="sibTrans" cxnId="{EBAF4551-4825-4033-9EBE-2BA564AA4B0A}">
      <dgm:prSet/>
      <dgm:spPr/>
      <dgm:t>
        <a:bodyPr/>
        <a:lstStyle/>
        <a:p>
          <a:endParaRPr lang="ru-RU" sz="1400"/>
        </a:p>
      </dgm:t>
    </dgm:pt>
    <dgm:pt modelId="{7110390A-97E0-4416-9677-81582A9CF16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Правление (обязательно при численности более 25)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/Председатель</a:t>
          </a:r>
        </a:p>
      </dgm:t>
    </dgm:pt>
    <dgm:pt modelId="{C22E11E8-1B24-4AA2-9896-5CB0E83A37F2}" type="parTrans" cxnId="{552D468A-A3FC-48AD-87EC-BDF6041FBA70}">
      <dgm:prSet/>
      <dgm:spPr/>
      <dgm:t>
        <a:bodyPr/>
        <a:lstStyle/>
        <a:p>
          <a:endParaRPr lang="ru-RU" sz="1400"/>
        </a:p>
      </dgm:t>
    </dgm:pt>
    <dgm:pt modelId="{02414E36-B15C-4662-847B-11F22C32198C}" type="sibTrans" cxnId="{552D468A-A3FC-48AD-87EC-BDF6041FBA70}">
      <dgm:prSet/>
      <dgm:spPr/>
      <dgm:t>
        <a:bodyPr/>
        <a:lstStyle/>
        <a:p>
          <a:endParaRPr lang="ru-RU" sz="1400"/>
        </a:p>
      </dgm:t>
    </dgm:pt>
    <dgm:pt modelId="{7623AEC7-C802-451D-BA5B-7F4813835DD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Исполнительный директор</a:t>
          </a:r>
        </a:p>
      </dgm:t>
    </dgm:pt>
    <dgm:pt modelId="{83496B5B-33BF-4BFC-9FB3-E3C39B71DD7A}" type="parTrans" cxnId="{E0003F09-996F-46D3-999D-C3ED52DFF460}">
      <dgm:prSet/>
      <dgm:spPr/>
      <dgm:t>
        <a:bodyPr/>
        <a:lstStyle/>
        <a:p>
          <a:endParaRPr lang="ru-RU" sz="1400"/>
        </a:p>
      </dgm:t>
    </dgm:pt>
    <dgm:pt modelId="{3E6E2710-EFD8-401C-AB5E-8E3FC61CC877}" type="sibTrans" cxnId="{E0003F09-996F-46D3-999D-C3ED52DFF460}">
      <dgm:prSet/>
      <dgm:spPr/>
      <dgm:t>
        <a:bodyPr/>
        <a:lstStyle/>
        <a:p>
          <a:endParaRPr lang="ru-RU" sz="1400"/>
        </a:p>
      </dgm:t>
    </dgm:pt>
    <dgm:pt modelId="{424DB623-2CD3-4217-9CEF-F55B09DC17F3}" type="pres">
      <dgm:prSet presAssocID="{FDAD7048-6E24-4CF8-AC78-FC28EDF3F0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1964388-A729-4AA6-9AAC-932CD7254549}" type="pres">
      <dgm:prSet presAssocID="{CF84F4FD-CB41-4DAB-9F54-7F17CBB4DD23}" presName="hierRoot1" presStyleCnt="0">
        <dgm:presLayoutVars>
          <dgm:hierBranch/>
        </dgm:presLayoutVars>
      </dgm:prSet>
      <dgm:spPr/>
    </dgm:pt>
    <dgm:pt modelId="{401131EC-C3BC-41BB-8C5C-F00E75B52C2F}" type="pres">
      <dgm:prSet presAssocID="{CF84F4FD-CB41-4DAB-9F54-7F17CBB4DD23}" presName="rootComposite1" presStyleCnt="0"/>
      <dgm:spPr/>
    </dgm:pt>
    <dgm:pt modelId="{6D9E1DF4-4951-4726-AAB2-3CDD7D29C11A}" type="pres">
      <dgm:prSet presAssocID="{CF84F4FD-CB41-4DAB-9F54-7F17CBB4DD23}" presName="rootText1" presStyleLbl="node0" presStyleIdx="0" presStyleCnt="1" custScaleX="261082">
        <dgm:presLayoutVars>
          <dgm:chPref val="3"/>
        </dgm:presLayoutVars>
      </dgm:prSet>
      <dgm:spPr/>
    </dgm:pt>
    <dgm:pt modelId="{5A80ACED-6D37-4540-8BC0-F0349857143D}" type="pres">
      <dgm:prSet presAssocID="{CF84F4FD-CB41-4DAB-9F54-7F17CBB4DD23}" presName="rootConnector1" presStyleLbl="node1" presStyleIdx="0" presStyleCnt="0"/>
      <dgm:spPr/>
    </dgm:pt>
    <dgm:pt modelId="{B7B60BC7-D41B-4BB5-B361-F460C4B70F23}" type="pres">
      <dgm:prSet presAssocID="{CF84F4FD-CB41-4DAB-9F54-7F17CBB4DD23}" presName="hierChild2" presStyleCnt="0"/>
      <dgm:spPr/>
    </dgm:pt>
    <dgm:pt modelId="{5F1F75F1-9BA6-43FB-871C-51A94E97BBE3}" type="pres">
      <dgm:prSet presAssocID="{C22E11E8-1B24-4AA2-9896-5CB0E83A37F2}" presName="Name35" presStyleLbl="parChTrans1D2" presStyleIdx="0" presStyleCnt="2"/>
      <dgm:spPr/>
    </dgm:pt>
    <dgm:pt modelId="{297DC221-2F58-4246-ADB3-B5F1B620B2EE}" type="pres">
      <dgm:prSet presAssocID="{7110390A-97E0-4416-9677-81582A9CF16A}" presName="hierRoot2" presStyleCnt="0">
        <dgm:presLayoutVars>
          <dgm:hierBranch/>
        </dgm:presLayoutVars>
      </dgm:prSet>
      <dgm:spPr/>
    </dgm:pt>
    <dgm:pt modelId="{872E52EB-B817-4FF8-B613-EDC29D78FC1A}" type="pres">
      <dgm:prSet presAssocID="{7110390A-97E0-4416-9677-81582A9CF16A}" presName="rootComposite" presStyleCnt="0"/>
      <dgm:spPr/>
    </dgm:pt>
    <dgm:pt modelId="{02B1CFB5-1D61-4441-83A1-2A149A89F218}" type="pres">
      <dgm:prSet presAssocID="{7110390A-97E0-4416-9677-81582A9CF16A}" presName="rootText" presStyleLbl="node2" presStyleIdx="0" presStyleCnt="1" custScaleX="275110">
        <dgm:presLayoutVars>
          <dgm:chPref val="3"/>
        </dgm:presLayoutVars>
      </dgm:prSet>
      <dgm:spPr/>
    </dgm:pt>
    <dgm:pt modelId="{26442627-AE8C-4F8E-B7A5-573F0E7AF392}" type="pres">
      <dgm:prSet presAssocID="{7110390A-97E0-4416-9677-81582A9CF16A}" presName="rootConnector" presStyleLbl="node2" presStyleIdx="0" presStyleCnt="1"/>
      <dgm:spPr/>
    </dgm:pt>
    <dgm:pt modelId="{5F26FAD9-5CA1-404F-A5A5-284DDE9707A5}" type="pres">
      <dgm:prSet presAssocID="{7110390A-97E0-4416-9677-81582A9CF16A}" presName="hierChild4" presStyleCnt="0"/>
      <dgm:spPr/>
    </dgm:pt>
    <dgm:pt modelId="{3CF3330C-4A61-44F4-8640-EDEDFDD80ADC}" type="pres">
      <dgm:prSet presAssocID="{83496B5B-33BF-4BFC-9FB3-E3C39B71DD7A}" presName="Name35" presStyleLbl="parChTrans1D3" presStyleIdx="0" presStyleCnt="1"/>
      <dgm:spPr/>
    </dgm:pt>
    <dgm:pt modelId="{1C8D8F2F-CE55-4E35-93C0-9BDC98C2D65D}" type="pres">
      <dgm:prSet presAssocID="{7623AEC7-C802-451D-BA5B-7F4813835DD7}" presName="hierRoot2" presStyleCnt="0">
        <dgm:presLayoutVars>
          <dgm:hierBranch val="r"/>
        </dgm:presLayoutVars>
      </dgm:prSet>
      <dgm:spPr/>
    </dgm:pt>
    <dgm:pt modelId="{F5527941-7659-430B-8A90-7FFC8065065B}" type="pres">
      <dgm:prSet presAssocID="{7623AEC7-C802-451D-BA5B-7F4813835DD7}" presName="rootComposite" presStyleCnt="0"/>
      <dgm:spPr/>
    </dgm:pt>
    <dgm:pt modelId="{DAB29AC6-1BBD-4D58-9A9F-C3B756284E83}" type="pres">
      <dgm:prSet presAssocID="{7623AEC7-C802-451D-BA5B-7F4813835DD7}" presName="rootText" presStyleLbl="node3" presStyleIdx="0" presStyleCnt="1" custScaleX="276693" custLinFactNeighborX="4694" custLinFactNeighborY="1297">
        <dgm:presLayoutVars>
          <dgm:chPref val="3"/>
        </dgm:presLayoutVars>
      </dgm:prSet>
      <dgm:spPr/>
    </dgm:pt>
    <dgm:pt modelId="{071565E4-8256-4D1E-8AEE-B48C29227E1E}" type="pres">
      <dgm:prSet presAssocID="{7623AEC7-C802-451D-BA5B-7F4813835DD7}" presName="rootConnector" presStyleLbl="node3" presStyleIdx="0" presStyleCnt="1"/>
      <dgm:spPr/>
    </dgm:pt>
    <dgm:pt modelId="{415252F9-12A1-4F15-8A44-B07A5D86ABF3}" type="pres">
      <dgm:prSet presAssocID="{7623AEC7-C802-451D-BA5B-7F4813835DD7}" presName="hierChild4" presStyleCnt="0"/>
      <dgm:spPr/>
    </dgm:pt>
    <dgm:pt modelId="{5E64C7C4-2542-4BE2-B21F-5B9C234988A5}" type="pres">
      <dgm:prSet presAssocID="{7623AEC7-C802-451D-BA5B-7F4813835DD7}" presName="hierChild5" presStyleCnt="0"/>
      <dgm:spPr/>
    </dgm:pt>
    <dgm:pt modelId="{C91EA29D-694C-4FAC-BB39-E4E0A8BB8AC6}" type="pres">
      <dgm:prSet presAssocID="{7110390A-97E0-4416-9677-81582A9CF16A}" presName="hierChild5" presStyleCnt="0"/>
      <dgm:spPr/>
    </dgm:pt>
    <dgm:pt modelId="{F286BDDB-54A9-408E-818C-579F26CCB87E}" type="pres">
      <dgm:prSet presAssocID="{CF84F4FD-CB41-4DAB-9F54-7F17CBB4DD23}" presName="hierChild3" presStyleCnt="0"/>
      <dgm:spPr/>
    </dgm:pt>
    <dgm:pt modelId="{5F05EBEC-4E11-4F4E-93CD-F0E6730E9E75}" type="pres">
      <dgm:prSet presAssocID="{16228323-DB79-42AB-B675-52691A77941E}" presName="Name111" presStyleLbl="parChTrans1D2" presStyleIdx="1" presStyleCnt="2"/>
      <dgm:spPr/>
    </dgm:pt>
    <dgm:pt modelId="{D160D477-63E4-44C6-88F2-7B158189733F}" type="pres">
      <dgm:prSet presAssocID="{DA9BAF62-8518-4FEE-88CF-AF7ECED83D98}" presName="hierRoot3" presStyleCnt="0">
        <dgm:presLayoutVars>
          <dgm:hierBranch/>
        </dgm:presLayoutVars>
      </dgm:prSet>
      <dgm:spPr/>
    </dgm:pt>
    <dgm:pt modelId="{6962F444-69CB-4656-88EE-A4DC45DC1CF2}" type="pres">
      <dgm:prSet presAssocID="{DA9BAF62-8518-4FEE-88CF-AF7ECED83D98}" presName="rootComposite3" presStyleCnt="0"/>
      <dgm:spPr/>
    </dgm:pt>
    <dgm:pt modelId="{C1055190-5AE2-490A-80C9-CC42B753C563}" type="pres">
      <dgm:prSet presAssocID="{DA9BAF62-8518-4FEE-88CF-AF7ECED83D98}" presName="rootText3" presStyleLbl="asst1" presStyleIdx="0" presStyleCnt="1" custScaleX="257596">
        <dgm:presLayoutVars>
          <dgm:chPref val="3"/>
        </dgm:presLayoutVars>
      </dgm:prSet>
      <dgm:spPr/>
    </dgm:pt>
    <dgm:pt modelId="{E1FB969D-03D0-436B-8C9E-2DEBD91A8F96}" type="pres">
      <dgm:prSet presAssocID="{DA9BAF62-8518-4FEE-88CF-AF7ECED83D98}" presName="rootConnector3" presStyleLbl="asst1" presStyleIdx="0" presStyleCnt="1"/>
      <dgm:spPr/>
    </dgm:pt>
    <dgm:pt modelId="{985378E3-6817-463C-B6BD-79806B99C43D}" type="pres">
      <dgm:prSet presAssocID="{DA9BAF62-8518-4FEE-88CF-AF7ECED83D98}" presName="hierChild6" presStyleCnt="0"/>
      <dgm:spPr/>
    </dgm:pt>
    <dgm:pt modelId="{DBC1198C-7D90-45E0-AC28-B07333961110}" type="pres">
      <dgm:prSet presAssocID="{DA9BAF62-8518-4FEE-88CF-AF7ECED83D98}" presName="hierChild7" presStyleCnt="0"/>
      <dgm:spPr/>
    </dgm:pt>
  </dgm:ptLst>
  <dgm:cxnLst>
    <dgm:cxn modelId="{85018303-41B2-482C-8D2B-F3D869232CE9}" type="presOf" srcId="{DA9BAF62-8518-4FEE-88CF-AF7ECED83D98}" destId="{E1FB969D-03D0-436B-8C9E-2DEBD91A8F96}" srcOrd="1" destOrd="0" presId="urn:microsoft.com/office/officeart/2005/8/layout/orgChart1"/>
    <dgm:cxn modelId="{E0003F09-996F-46D3-999D-C3ED52DFF460}" srcId="{7110390A-97E0-4416-9677-81582A9CF16A}" destId="{7623AEC7-C802-451D-BA5B-7F4813835DD7}" srcOrd="0" destOrd="0" parTransId="{83496B5B-33BF-4BFC-9FB3-E3C39B71DD7A}" sibTransId="{3E6E2710-EFD8-401C-AB5E-8E3FC61CC877}"/>
    <dgm:cxn modelId="{A5B29512-6C59-4279-9B52-DB1DC0CDF3AD}" type="presOf" srcId="{7110390A-97E0-4416-9677-81582A9CF16A}" destId="{02B1CFB5-1D61-4441-83A1-2A149A89F218}" srcOrd="0" destOrd="0" presId="urn:microsoft.com/office/officeart/2005/8/layout/orgChart1"/>
    <dgm:cxn modelId="{F063701A-7CEA-4166-AD8E-B908299EE315}" type="presOf" srcId="{83496B5B-33BF-4BFC-9FB3-E3C39B71DD7A}" destId="{3CF3330C-4A61-44F4-8640-EDEDFDD80ADC}" srcOrd="0" destOrd="0" presId="urn:microsoft.com/office/officeart/2005/8/layout/orgChart1"/>
    <dgm:cxn modelId="{CCDBC42A-7FE4-4DF5-8A86-526DC043379A}" type="presOf" srcId="{C22E11E8-1B24-4AA2-9896-5CB0E83A37F2}" destId="{5F1F75F1-9BA6-43FB-871C-51A94E97BBE3}" srcOrd="0" destOrd="0" presId="urn:microsoft.com/office/officeart/2005/8/layout/orgChart1"/>
    <dgm:cxn modelId="{F4FF8460-1698-4B3C-BBEF-387CD9B018E3}" type="presOf" srcId="{FDAD7048-6E24-4CF8-AC78-FC28EDF3F087}" destId="{424DB623-2CD3-4217-9CEF-F55B09DC17F3}" srcOrd="0" destOrd="0" presId="urn:microsoft.com/office/officeart/2005/8/layout/orgChart1"/>
    <dgm:cxn modelId="{EBAF4551-4825-4033-9EBE-2BA564AA4B0A}" srcId="{CF84F4FD-CB41-4DAB-9F54-7F17CBB4DD23}" destId="{DA9BAF62-8518-4FEE-88CF-AF7ECED83D98}" srcOrd="0" destOrd="0" parTransId="{16228323-DB79-42AB-B675-52691A77941E}" sibTransId="{4F79D464-7248-482B-B686-DA651A56544D}"/>
    <dgm:cxn modelId="{552D468A-A3FC-48AD-87EC-BDF6041FBA70}" srcId="{CF84F4FD-CB41-4DAB-9F54-7F17CBB4DD23}" destId="{7110390A-97E0-4416-9677-81582A9CF16A}" srcOrd="1" destOrd="0" parTransId="{C22E11E8-1B24-4AA2-9896-5CB0E83A37F2}" sibTransId="{02414E36-B15C-4662-847B-11F22C32198C}"/>
    <dgm:cxn modelId="{4F2D6394-EEA5-4168-B60B-F914DD872BD0}" type="presOf" srcId="{CF84F4FD-CB41-4DAB-9F54-7F17CBB4DD23}" destId="{5A80ACED-6D37-4540-8BC0-F0349857143D}" srcOrd="1" destOrd="0" presId="urn:microsoft.com/office/officeart/2005/8/layout/orgChart1"/>
    <dgm:cxn modelId="{FC94879A-C874-4BA3-B451-C67DCF389CD9}" type="presOf" srcId="{7110390A-97E0-4416-9677-81582A9CF16A}" destId="{26442627-AE8C-4F8E-B7A5-573F0E7AF392}" srcOrd="1" destOrd="0" presId="urn:microsoft.com/office/officeart/2005/8/layout/orgChart1"/>
    <dgm:cxn modelId="{3B67B5AA-8776-4637-93F2-1A1835DB846F}" type="presOf" srcId="{7623AEC7-C802-451D-BA5B-7F4813835DD7}" destId="{071565E4-8256-4D1E-8AEE-B48C29227E1E}" srcOrd="1" destOrd="0" presId="urn:microsoft.com/office/officeart/2005/8/layout/orgChart1"/>
    <dgm:cxn modelId="{EE03C5B8-34F2-4306-9D0A-7F0455333224}" type="presOf" srcId="{16228323-DB79-42AB-B675-52691A77941E}" destId="{5F05EBEC-4E11-4F4E-93CD-F0E6730E9E75}" srcOrd="0" destOrd="0" presId="urn:microsoft.com/office/officeart/2005/8/layout/orgChart1"/>
    <dgm:cxn modelId="{4F3A87BC-AC91-4E55-947F-93F103DAD52F}" srcId="{FDAD7048-6E24-4CF8-AC78-FC28EDF3F087}" destId="{CF84F4FD-CB41-4DAB-9F54-7F17CBB4DD23}" srcOrd="0" destOrd="0" parTransId="{513E5F6A-538D-44F5-97DB-B45449CC4D98}" sibTransId="{E2BC9680-23C3-4CB1-9847-8D0786D77340}"/>
    <dgm:cxn modelId="{365717BF-9140-42A5-8611-DEF0E03C730D}" type="presOf" srcId="{DA9BAF62-8518-4FEE-88CF-AF7ECED83D98}" destId="{C1055190-5AE2-490A-80C9-CC42B753C563}" srcOrd="0" destOrd="0" presId="urn:microsoft.com/office/officeart/2005/8/layout/orgChart1"/>
    <dgm:cxn modelId="{096043D9-4D94-469E-B467-25BCAF8FBD1C}" type="presOf" srcId="{7623AEC7-C802-451D-BA5B-7F4813835DD7}" destId="{DAB29AC6-1BBD-4D58-9A9F-C3B756284E83}" srcOrd="0" destOrd="0" presId="urn:microsoft.com/office/officeart/2005/8/layout/orgChart1"/>
    <dgm:cxn modelId="{D8DE0CFD-C166-43BD-8915-5BCA078D799D}" type="presOf" srcId="{CF84F4FD-CB41-4DAB-9F54-7F17CBB4DD23}" destId="{6D9E1DF4-4951-4726-AAB2-3CDD7D29C11A}" srcOrd="0" destOrd="0" presId="urn:microsoft.com/office/officeart/2005/8/layout/orgChart1"/>
    <dgm:cxn modelId="{159EC797-2A2D-497D-BBE0-0C046CD7DE96}" type="presParOf" srcId="{424DB623-2CD3-4217-9CEF-F55B09DC17F3}" destId="{71964388-A729-4AA6-9AAC-932CD7254549}" srcOrd="0" destOrd="0" presId="urn:microsoft.com/office/officeart/2005/8/layout/orgChart1"/>
    <dgm:cxn modelId="{5D382714-2C68-4BB7-9858-8071DB1C3D27}" type="presParOf" srcId="{71964388-A729-4AA6-9AAC-932CD7254549}" destId="{401131EC-C3BC-41BB-8C5C-F00E75B52C2F}" srcOrd="0" destOrd="0" presId="urn:microsoft.com/office/officeart/2005/8/layout/orgChart1"/>
    <dgm:cxn modelId="{264B06C3-061C-46E1-BE25-F41F5F55C685}" type="presParOf" srcId="{401131EC-C3BC-41BB-8C5C-F00E75B52C2F}" destId="{6D9E1DF4-4951-4726-AAB2-3CDD7D29C11A}" srcOrd="0" destOrd="0" presId="urn:microsoft.com/office/officeart/2005/8/layout/orgChart1"/>
    <dgm:cxn modelId="{9720E25A-127C-4BD3-94DB-FC9AF753571A}" type="presParOf" srcId="{401131EC-C3BC-41BB-8C5C-F00E75B52C2F}" destId="{5A80ACED-6D37-4540-8BC0-F0349857143D}" srcOrd="1" destOrd="0" presId="urn:microsoft.com/office/officeart/2005/8/layout/orgChart1"/>
    <dgm:cxn modelId="{6DDCB357-2A27-43CB-92CB-F9DA02E0983F}" type="presParOf" srcId="{71964388-A729-4AA6-9AAC-932CD7254549}" destId="{B7B60BC7-D41B-4BB5-B361-F460C4B70F23}" srcOrd="1" destOrd="0" presId="urn:microsoft.com/office/officeart/2005/8/layout/orgChart1"/>
    <dgm:cxn modelId="{8548A361-E7DD-4EDD-8DF3-1308E0AA77CD}" type="presParOf" srcId="{B7B60BC7-D41B-4BB5-B361-F460C4B70F23}" destId="{5F1F75F1-9BA6-43FB-871C-51A94E97BBE3}" srcOrd="0" destOrd="0" presId="urn:microsoft.com/office/officeart/2005/8/layout/orgChart1"/>
    <dgm:cxn modelId="{847A7A13-76C3-4A98-B1DB-A1395F9DE3D5}" type="presParOf" srcId="{B7B60BC7-D41B-4BB5-B361-F460C4B70F23}" destId="{297DC221-2F58-4246-ADB3-B5F1B620B2EE}" srcOrd="1" destOrd="0" presId="urn:microsoft.com/office/officeart/2005/8/layout/orgChart1"/>
    <dgm:cxn modelId="{FF1AF68C-1C41-484A-AF7E-7F44A6A7E772}" type="presParOf" srcId="{297DC221-2F58-4246-ADB3-B5F1B620B2EE}" destId="{872E52EB-B817-4FF8-B613-EDC29D78FC1A}" srcOrd="0" destOrd="0" presId="urn:microsoft.com/office/officeart/2005/8/layout/orgChart1"/>
    <dgm:cxn modelId="{2249CF85-544A-4C16-98ED-6DB8C9148FA4}" type="presParOf" srcId="{872E52EB-B817-4FF8-B613-EDC29D78FC1A}" destId="{02B1CFB5-1D61-4441-83A1-2A149A89F218}" srcOrd="0" destOrd="0" presId="urn:microsoft.com/office/officeart/2005/8/layout/orgChart1"/>
    <dgm:cxn modelId="{8254A9D6-9002-4ECA-9BDB-4727922C2D26}" type="presParOf" srcId="{872E52EB-B817-4FF8-B613-EDC29D78FC1A}" destId="{26442627-AE8C-4F8E-B7A5-573F0E7AF392}" srcOrd="1" destOrd="0" presId="urn:microsoft.com/office/officeart/2005/8/layout/orgChart1"/>
    <dgm:cxn modelId="{804EC564-8300-45AE-B876-B85E17463316}" type="presParOf" srcId="{297DC221-2F58-4246-ADB3-B5F1B620B2EE}" destId="{5F26FAD9-5CA1-404F-A5A5-284DDE9707A5}" srcOrd="1" destOrd="0" presId="urn:microsoft.com/office/officeart/2005/8/layout/orgChart1"/>
    <dgm:cxn modelId="{AF7F05EA-5ED5-4A39-BD45-2473EDB13201}" type="presParOf" srcId="{5F26FAD9-5CA1-404F-A5A5-284DDE9707A5}" destId="{3CF3330C-4A61-44F4-8640-EDEDFDD80ADC}" srcOrd="0" destOrd="0" presId="urn:microsoft.com/office/officeart/2005/8/layout/orgChart1"/>
    <dgm:cxn modelId="{19A1586B-4BB1-4F1E-9E7E-7596632EE44A}" type="presParOf" srcId="{5F26FAD9-5CA1-404F-A5A5-284DDE9707A5}" destId="{1C8D8F2F-CE55-4E35-93C0-9BDC98C2D65D}" srcOrd="1" destOrd="0" presId="urn:microsoft.com/office/officeart/2005/8/layout/orgChart1"/>
    <dgm:cxn modelId="{639A2389-464E-4B9F-88E1-9C25FFC6C30A}" type="presParOf" srcId="{1C8D8F2F-CE55-4E35-93C0-9BDC98C2D65D}" destId="{F5527941-7659-430B-8A90-7FFC8065065B}" srcOrd="0" destOrd="0" presId="urn:microsoft.com/office/officeart/2005/8/layout/orgChart1"/>
    <dgm:cxn modelId="{9D84F764-F875-48BA-B922-029DC9E6842D}" type="presParOf" srcId="{F5527941-7659-430B-8A90-7FFC8065065B}" destId="{DAB29AC6-1BBD-4D58-9A9F-C3B756284E83}" srcOrd="0" destOrd="0" presId="urn:microsoft.com/office/officeart/2005/8/layout/orgChart1"/>
    <dgm:cxn modelId="{34E87D4D-DA0D-43CB-8345-DCAE084D29CD}" type="presParOf" srcId="{F5527941-7659-430B-8A90-7FFC8065065B}" destId="{071565E4-8256-4D1E-8AEE-B48C29227E1E}" srcOrd="1" destOrd="0" presId="urn:microsoft.com/office/officeart/2005/8/layout/orgChart1"/>
    <dgm:cxn modelId="{E33B5667-EFCC-4AC4-82DB-5022619236B0}" type="presParOf" srcId="{1C8D8F2F-CE55-4E35-93C0-9BDC98C2D65D}" destId="{415252F9-12A1-4F15-8A44-B07A5D86ABF3}" srcOrd="1" destOrd="0" presId="urn:microsoft.com/office/officeart/2005/8/layout/orgChart1"/>
    <dgm:cxn modelId="{65DF5B2C-3E29-4921-8FF2-B6B306FB7126}" type="presParOf" srcId="{1C8D8F2F-CE55-4E35-93C0-9BDC98C2D65D}" destId="{5E64C7C4-2542-4BE2-B21F-5B9C234988A5}" srcOrd="2" destOrd="0" presId="urn:microsoft.com/office/officeart/2005/8/layout/orgChart1"/>
    <dgm:cxn modelId="{37769EE7-6C81-41B3-9C4D-659D4C119E37}" type="presParOf" srcId="{297DC221-2F58-4246-ADB3-B5F1B620B2EE}" destId="{C91EA29D-694C-4FAC-BB39-E4E0A8BB8AC6}" srcOrd="2" destOrd="0" presId="urn:microsoft.com/office/officeart/2005/8/layout/orgChart1"/>
    <dgm:cxn modelId="{4E671EBA-9985-42E2-8D48-F05083BF37A0}" type="presParOf" srcId="{71964388-A729-4AA6-9AAC-932CD7254549}" destId="{F286BDDB-54A9-408E-818C-579F26CCB87E}" srcOrd="2" destOrd="0" presId="urn:microsoft.com/office/officeart/2005/8/layout/orgChart1"/>
    <dgm:cxn modelId="{04FEE8AF-CFC0-4B51-97DA-9B0E55146CAE}" type="presParOf" srcId="{F286BDDB-54A9-408E-818C-579F26CCB87E}" destId="{5F05EBEC-4E11-4F4E-93CD-F0E6730E9E75}" srcOrd="0" destOrd="0" presId="urn:microsoft.com/office/officeart/2005/8/layout/orgChart1"/>
    <dgm:cxn modelId="{6D828C7A-AC7E-4EDF-BF06-C905196BDAC2}" type="presParOf" srcId="{F286BDDB-54A9-408E-818C-579F26CCB87E}" destId="{D160D477-63E4-44C6-88F2-7B158189733F}" srcOrd="1" destOrd="0" presId="urn:microsoft.com/office/officeart/2005/8/layout/orgChart1"/>
    <dgm:cxn modelId="{808843C6-3467-462D-AB64-CD364ADF0A51}" type="presParOf" srcId="{D160D477-63E4-44C6-88F2-7B158189733F}" destId="{6962F444-69CB-4656-88EE-A4DC45DC1CF2}" srcOrd="0" destOrd="0" presId="urn:microsoft.com/office/officeart/2005/8/layout/orgChart1"/>
    <dgm:cxn modelId="{0287CEBC-2BB7-4BF6-9BE5-84B39DFB6A40}" type="presParOf" srcId="{6962F444-69CB-4656-88EE-A4DC45DC1CF2}" destId="{C1055190-5AE2-490A-80C9-CC42B753C563}" srcOrd="0" destOrd="0" presId="urn:microsoft.com/office/officeart/2005/8/layout/orgChart1"/>
    <dgm:cxn modelId="{B291E3D8-0EA1-49DE-BEC8-41C835AC4014}" type="presParOf" srcId="{6962F444-69CB-4656-88EE-A4DC45DC1CF2}" destId="{E1FB969D-03D0-436B-8C9E-2DEBD91A8F96}" srcOrd="1" destOrd="0" presId="urn:microsoft.com/office/officeart/2005/8/layout/orgChart1"/>
    <dgm:cxn modelId="{9B8141AC-A348-458C-AB15-D0F22B08C6EB}" type="presParOf" srcId="{D160D477-63E4-44C6-88F2-7B158189733F}" destId="{985378E3-6817-463C-B6BD-79806B99C43D}" srcOrd="1" destOrd="0" presId="urn:microsoft.com/office/officeart/2005/8/layout/orgChart1"/>
    <dgm:cxn modelId="{88F60628-F71F-4899-99BA-0383AC74708B}" type="presParOf" srcId="{D160D477-63E4-44C6-88F2-7B158189733F}" destId="{DBC1198C-7D90-45E0-AC28-B073339611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28118E-94DF-498F-B1BF-CA80D33F67F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F263CEDD-351C-4E4A-96D4-AE5495A36A03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Признание Устава,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Участие в хоздеятельности</a:t>
          </a:r>
        </a:p>
      </dgm:t>
    </dgm:pt>
    <dgm:pt modelId="{495557CE-6FE8-4902-92A8-B25BAE345E8C}" type="parTrans" cxnId="{6D7518F6-F961-4044-A3A4-AA4507A24783}">
      <dgm:prSet/>
      <dgm:spPr/>
    </dgm:pt>
    <dgm:pt modelId="{870480B7-5B87-4929-9D9A-ABBA782D0887}" type="sibTrans" cxnId="{6D7518F6-F961-4044-A3A4-AA4507A24783}">
      <dgm:prSet/>
      <dgm:spPr/>
    </dgm:pt>
    <dgm:pt modelId="{12CC851C-CC8F-4E35-B349-C5D0B8E8D0A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Сельскохозяйственные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товаропроизводители: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граждане и юрлица</a:t>
          </a:r>
        </a:p>
      </dgm:t>
    </dgm:pt>
    <dgm:pt modelId="{75A9802C-1504-4D24-AAF9-6AC7DDCE0144}" type="parTrans" cxnId="{5242E4E5-9F02-42AD-B01F-CE7423845464}">
      <dgm:prSet/>
      <dgm:spPr/>
      <dgm:t>
        <a:bodyPr/>
        <a:lstStyle/>
        <a:p>
          <a:endParaRPr lang="ru-RU"/>
        </a:p>
      </dgm:t>
    </dgm:pt>
    <dgm:pt modelId="{9EAA24FB-4CF6-42CA-AF1D-84E36720982A}" type="sibTrans" cxnId="{5242E4E5-9F02-42AD-B01F-CE7423845464}">
      <dgm:prSet/>
      <dgm:spPr/>
    </dgm:pt>
    <dgm:pt modelId="{13279C06-14CC-4061-B2C3-DE67AC96E1A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Владельцы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ЛПХ</a:t>
          </a:r>
        </a:p>
      </dgm:t>
    </dgm:pt>
    <dgm:pt modelId="{3505C8B3-8BEB-4444-B3A6-E1855C77235E}" type="parTrans" cxnId="{4AB899DB-1FD4-4C66-A7E0-59A89876A3B7}">
      <dgm:prSet/>
      <dgm:spPr/>
      <dgm:t>
        <a:bodyPr/>
        <a:lstStyle/>
        <a:p>
          <a:endParaRPr lang="ru-RU"/>
        </a:p>
      </dgm:t>
    </dgm:pt>
    <dgm:pt modelId="{FB54656E-7E92-4DEF-9746-F71F7FA3A268}" type="sibTrans" cxnId="{4AB899DB-1FD4-4C66-A7E0-59A89876A3B7}">
      <dgm:prSet/>
      <dgm:spPr/>
    </dgm:pt>
    <dgm:pt modelId="{CAF9DD2C-A944-4586-9A2A-14212B5F20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Члены 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работники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КФХ и СХО</a:t>
          </a:r>
        </a:p>
      </dgm:t>
    </dgm:pt>
    <dgm:pt modelId="{DB1C12B3-984B-4761-B3B2-361E5CB9335F}" type="parTrans" cxnId="{248F81D1-72B9-4F59-B034-C69537B2ECC4}">
      <dgm:prSet/>
      <dgm:spPr/>
      <dgm:t>
        <a:bodyPr/>
        <a:lstStyle/>
        <a:p>
          <a:endParaRPr lang="ru-RU"/>
        </a:p>
      </dgm:t>
    </dgm:pt>
    <dgm:pt modelId="{A076B308-A6BC-4FA4-B8DD-1EC4064F929B}" type="sibTrans" cxnId="{248F81D1-72B9-4F59-B034-C69537B2ECC4}">
      <dgm:prSet/>
      <dgm:spPr/>
    </dgm:pt>
    <dgm:pt modelId="{5C290D08-BAD8-4A97-BC48-57F1574615C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Граждане и юрлица, оказывающие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услуги потребительским кооперативам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или сельскохозяйственным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Товаропроизводителям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либо являются работниками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учреждений социального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обслуживания населения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сельских поселений</a:t>
          </a:r>
        </a:p>
      </dgm:t>
    </dgm:pt>
    <dgm:pt modelId="{A0DAE9D4-FE9D-401F-AF31-A6E42EF62983}" type="parTrans" cxnId="{E3828BB5-EA57-4AED-B95B-A2F92C808E14}">
      <dgm:prSet/>
      <dgm:spPr/>
      <dgm:t>
        <a:bodyPr/>
        <a:lstStyle/>
        <a:p>
          <a:endParaRPr lang="ru-RU"/>
        </a:p>
      </dgm:t>
    </dgm:pt>
    <dgm:pt modelId="{16733EFC-DBE3-4978-B374-9A2A157ACD01}" type="sibTrans" cxnId="{E3828BB5-EA57-4AED-B95B-A2F92C808E14}">
      <dgm:prSet/>
      <dgm:spPr/>
    </dgm:pt>
    <dgm:pt modelId="{1923347A-33AA-4EE2-9723-7BFDED672BA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Сельскохозяйственные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потребительские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кооперативы</a:t>
          </a:r>
        </a:p>
      </dgm:t>
    </dgm:pt>
    <dgm:pt modelId="{050CE44D-CB10-4F0B-BA2C-B5F51324D73C}" type="parTrans" cxnId="{6DDF3B50-81A6-4188-ABC1-587FB3D11F21}">
      <dgm:prSet/>
      <dgm:spPr/>
      <dgm:t>
        <a:bodyPr/>
        <a:lstStyle/>
        <a:p>
          <a:endParaRPr lang="ru-RU"/>
        </a:p>
      </dgm:t>
    </dgm:pt>
    <dgm:pt modelId="{33BA7F05-1AE2-4EBD-8866-158314F3742D}" type="sibTrans" cxnId="{6DDF3B50-81A6-4188-ABC1-587FB3D11F21}">
      <dgm:prSet/>
      <dgm:spPr/>
    </dgm:pt>
    <dgm:pt modelId="{C9EDB588-487D-495D-805A-7A4D692F46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Садоводы,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огородники,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животноводы</a:t>
          </a:r>
        </a:p>
      </dgm:t>
    </dgm:pt>
    <dgm:pt modelId="{9B598F0A-3AF5-4D87-A5CA-7A7177FF8AF5}" type="parTrans" cxnId="{51912761-7125-4570-86D9-7739FDA8CAAC}">
      <dgm:prSet/>
      <dgm:spPr/>
      <dgm:t>
        <a:bodyPr/>
        <a:lstStyle/>
        <a:p>
          <a:endParaRPr lang="ru-RU"/>
        </a:p>
      </dgm:t>
    </dgm:pt>
    <dgm:pt modelId="{B8E54C6E-E5E9-47F2-B660-40F062D6AB23}" type="sibTrans" cxnId="{51912761-7125-4570-86D9-7739FDA8CAAC}">
      <dgm:prSet/>
      <dgm:spPr/>
    </dgm:pt>
    <dgm:pt modelId="{856212DB-1452-4C3B-911B-919B48CDC3B8}" type="pres">
      <dgm:prSet presAssocID="{F828118E-94DF-498F-B1BF-CA80D33F67F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515D3B4-CE0A-41D0-9A78-AFBC78E91768}" type="pres">
      <dgm:prSet presAssocID="{F263CEDD-351C-4E4A-96D4-AE5495A36A03}" presName="centerShape" presStyleLbl="node0" presStyleIdx="0" presStyleCnt="1"/>
      <dgm:spPr/>
    </dgm:pt>
    <dgm:pt modelId="{408B1495-AC30-40A6-985F-10CA4DB4C8A5}" type="pres">
      <dgm:prSet presAssocID="{75A9802C-1504-4D24-AAF9-6AC7DDCE0144}" presName="Name9" presStyleLbl="parChTrans1D2" presStyleIdx="0" presStyleCnt="6"/>
      <dgm:spPr/>
    </dgm:pt>
    <dgm:pt modelId="{544F9EA1-92C2-42D8-B56B-5844178C2D8A}" type="pres">
      <dgm:prSet presAssocID="{75A9802C-1504-4D24-AAF9-6AC7DDCE0144}" presName="connTx" presStyleLbl="parChTrans1D2" presStyleIdx="0" presStyleCnt="6"/>
      <dgm:spPr/>
    </dgm:pt>
    <dgm:pt modelId="{C84A521B-83E3-4B6F-B82B-390F4BE084E1}" type="pres">
      <dgm:prSet presAssocID="{12CC851C-CC8F-4E35-B349-C5D0B8E8D0A8}" presName="node" presStyleLbl="node1" presStyleIdx="0" presStyleCnt="6">
        <dgm:presLayoutVars>
          <dgm:bulletEnabled val="1"/>
        </dgm:presLayoutVars>
      </dgm:prSet>
      <dgm:spPr/>
    </dgm:pt>
    <dgm:pt modelId="{9A03F661-0F4B-4DC3-AD94-614726F23200}" type="pres">
      <dgm:prSet presAssocID="{3505C8B3-8BEB-4444-B3A6-E1855C77235E}" presName="Name9" presStyleLbl="parChTrans1D2" presStyleIdx="1" presStyleCnt="6"/>
      <dgm:spPr/>
    </dgm:pt>
    <dgm:pt modelId="{A0A70018-836C-4627-BD38-0161084C57F5}" type="pres">
      <dgm:prSet presAssocID="{3505C8B3-8BEB-4444-B3A6-E1855C77235E}" presName="connTx" presStyleLbl="parChTrans1D2" presStyleIdx="1" presStyleCnt="6"/>
      <dgm:spPr/>
    </dgm:pt>
    <dgm:pt modelId="{5502BA5E-B4E4-42F7-9900-B73A72DA15B0}" type="pres">
      <dgm:prSet presAssocID="{13279C06-14CC-4061-B2C3-DE67AC96E1AE}" presName="node" presStyleLbl="node1" presStyleIdx="1" presStyleCnt="6">
        <dgm:presLayoutVars>
          <dgm:bulletEnabled val="1"/>
        </dgm:presLayoutVars>
      </dgm:prSet>
      <dgm:spPr/>
    </dgm:pt>
    <dgm:pt modelId="{3665C55E-4476-43AF-BB64-88578103FF4E}" type="pres">
      <dgm:prSet presAssocID="{DB1C12B3-984B-4761-B3B2-361E5CB9335F}" presName="Name9" presStyleLbl="parChTrans1D2" presStyleIdx="2" presStyleCnt="6"/>
      <dgm:spPr/>
    </dgm:pt>
    <dgm:pt modelId="{599AC60B-8C68-4326-93A2-64EF498FD7AF}" type="pres">
      <dgm:prSet presAssocID="{DB1C12B3-984B-4761-B3B2-361E5CB9335F}" presName="connTx" presStyleLbl="parChTrans1D2" presStyleIdx="2" presStyleCnt="6"/>
      <dgm:spPr/>
    </dgm:pt>
    <dgm:pt modelId="{D972FE3B-8461-4D58-983E-1B396B2ACD1E}" type="pres">
      <dgm:prSet presAssocID="{CAF9DD2C-A944-4586-9A2A-14212B5F20B9}" presName="node" presStyleLbl="node1" presStyleIdx="2" presStyleCnt="6">
        <dgm:presLayoutVars>
          <dgm:bulletEnabled val="1"/>
        </dgm:presLayoutVars>
      </dgm:prSet>
      <dgm:spPr/>
    </dgm:pt>
    <dgm:pt modelId="{813ED047-3F6D-40B9-93C6-0E37EA18513D}" type="pres">
      <dgm:prSet presAssocID="{A0DAE9D4-FE9D-401F-AF31-A6E42EF62983}" presName="Name9" presStyleLbl="parChTrans1D2" presStyleIdx="3" presStyleCnt="6"/>
      <dgm:spPr/>
    </dgm:pt>
    <dgm:pt modelId="{EB04D33F-FCF4-4867-B100-46E3974D8036}" type="pres">
      <dgm:prSet presAssocID="{A0DAE9D4-FE9D-401F-AF31-A6E42EF62983}" presName="connTx" presStyleLbl="parChTrans1D2" presStyleIdx="3" presStyleCnt="6"/>
      <dgm:spPr/>
    </dgm:pt>
    <dgm:pt modelId="{EE8FBFA0-6620-4D27-8811-5CABE53C8553}" type="pres">
      <dgm:prSet presAssocID="{5C290D08-BAD8-4A97-BC48-57F1574615C4}" presName="node" presStyleLbl="node1" presStyleIdx="3" presStyleCnt="6">
        <dgm:presLayoutVars>
          <dgm:bulletEnabled val="1"/>
        </dgm:presLayoutVars>
      </dgm:prSet>
      <dgm:spPr/>
    </dgm:pt>
    <dgm:pt modelId="{BA9E0309-B82E-4D4D-9908-DC403A0FCA26}" type="pres">
      <dgm:prSet presAssocID="{050CE44D-CB10-4F0B-BA2C-B5F51324D73C}" presName="Name9" presStyleLbl="parChTrans1D2" presStyleIdx="4" presStyleCnt="6"/>
      <dgm:spPr/>
    </dgm:pt>
    <dgm:pt modelId="{DAB9ADA4-DA16-46D4-822D-CD841A778A2B}" type="pres">
      <dgm:prSet presAssocID="{050CE44D-CB10-4F0B-BA2C-B5F51324D73C}" presName="connTx" presStyleLbl="parChTrans1D2" presStyleIdx="4" presStyleCnt="6"/>
      <dgm:spPr/>
    </dgm:pt>
    <dgm:pt modelId="{CFDEC6DA-37F3-4F8E-A1DC-EDBE23CD911E}" type="pres">
      <dgm:prSet presAssocID="{1923347A-33AA-4EE2-9723-7BFDED672BA7}" presName="node" presStyleLbl="node1" presStyleIdx="4" presStyleCnt="6">
        <dgm:presLayoutVars>
          <dgm:bulletEnabled val="1"/>
        </dgm:presLayoutVars>
      </dgm:prSet>
      <dgm:spPr/>
    </dgm:pt>
    <dgm:pt modelId="{9C1BFE83-D50F-41FF-93BA-B71D039D1208}" type="pres">
      <dgm:prSet presAssocID="{9B598F0A-3AF5-4D87-A5CA-7A7177FF8AF5}" presName="Name9" presStyleLbl="parChTrans1D2" presStyleIdx="5" presStyleCnt="6"/>
      <dgm:spPr/>
    </dgm:pt>
    <dgm:pt modelId="{E20772B9-71CA-4C3E-9090-7706CD745348}" type="pres">
      <dgm:prSet presAssocID="{9B598F0A-3AF5-4D87-A5CA-7A7177FF8AF5}" presName="connTx" presStyleLbl="parChTrans1D2" presStyleIdx="5" presStyleCnt="6"/>
      <dgm:spPr/>
    </dgm:pt>
    <dgm:pt modelId="{98FAB445-455D-4F89-9C64-BF82A386DCF7}" type="pres">
      <dgm:prSet presAssocID="{C9EDB588-487D-495D-805A-7A4D692F4672}" presName="node" presStyleLbl="node1" presStyleIdx="5" presStyleCnt="6">
        <dgm:presLayoutVars>
          <dgm:bulletEnabled val="1"/>
        </dgm:presLayoutVars>
      </dgm:prSet>
      <dgm:spPr/>
    </dgm:pt>
  </dgm:ptLst>
  <dgm:cxnLst>
    <dgm:cxn modelId="{627DC323-20B3-4676-8C69-A02C6B9D2853}" type="presOf" srcId="{A0DAE9D4-FE9D-401F-AF31-A6E42EF62983}" destId="{EB04D33F-FCF4-4867-B100-46E3974D8036}" srcOrd="1" destOrd="0" presId="urn:microsoft.com/office/officeart/2005/8/layout/radial1"/>
    <dgm:cxn modelId="{F3D4082A-8378-4943-8119-670BD9AEDB5D}" type="presOf" srcId="{12CC851C-CC8F-4E35-B349-C5D0B8E8D0A8}" destId="{C84A521B-83E3-4B6F-B82B-390F4BE084E1}" srcOrd="0" destOrd="0" presId="urn:microsoft.com/office/officeart/2005/8/layout/radial1"/>
    <dgm:cxn modelId="{6E0F252B-9C5E-4E24-B494-B19550E98F9B}" type="presOf" srcId="{CAF9DD2C-A944-4586-9A2A-14212B5F20B9}" destId="{D972FE3B-8461-4D58-983E-1B396B2ACD1E}" srcOrd="0" destOrd="0" presId="urn:microsoft.com/office/officeart/2005/8/layout/radial1"/>
    <dgm:cxn modelId="{2396FF2D-07A7-4195-8DB0-C7DE99998014}" type="presOf" srcId="{3505C8B3-8BEB-4444-B3A6-E1855C77235E}" destId="{A0A70018-836C-4627-BD38-0161084C57F5}" srcOrd="1" destOrd="0" presId="urn:microsoft.com/office/officeart/2005/8/layout/radial1"/>
    <dgm:cxn modelId="{1AB36333-51FD-465C-B6FE-247CA38F95FE}" type="presOf" srcId="{9B598F0A-3AF5-4D87-A5CA-7A7177FF8AF5}" destId="{E20772B9-71CA-4C3E-9090-7706CD745348}" srcOrd="1" destOrd="0" presId="urn:microsoft.com/office/officeart/2005/8/layout/radial1"/>
    <dgm:cxn modelId="{7D43325C-6582-4427-BD92-ACCB9E00FAE8}" type="presOf" srcId="{1923347A-33AA-4EE2-9723-7BFDED672BA7}" destId="{CFDEC6DA-37F3-4F8E-A1DC-EDBE23CD911E}" srcOrd="0" destOrd="0" presId="urn:microsoft.com/office/officeart/2005/8/layout/radial1"/>
    <dgm:cxn modelId="{51912761-7125-4570-86D9-7739FDA8CAAC}" srcId="{F263CEDD-351C-4E4A-96D4-AE5495A36A03}" destId="{C9EDB588-487D-495D-805A-7A4D692F4672}" srcOrd="5" destOrd="0" parTransId="{9B598F0A-3AF5-4D87-A5CA-7A7177FF8AF5}" sibTransId="{B8E54C6E-E5E9-47F2-B660-40F062D6AB23}"/>
    <dgm:cxn modelId="{C1A02F4A-DC12-4893-AD67-DF3031740129}" type="presOf" srcId="{050CE44D-CB10-4F0B-BA2C-B5F51324D73C}" destId="{DAB9ADA4-DA16-46D4-822D-CD841A778A2B}" srcOrd="1" destOrd="0" presId="urn:microsoft.com/office/officeart/2005/8/layout/radial1"/>
    <dgm:cxn modelId="{003B656A-D310-4A49-BE23-26D4FE062D06}" type="presOf" srcId="{A0DAE9D4-FE9D-401F-AF31-A6E42EF62983}" destId="{813ED047-3F6D-40B9-93C6-0E37EA18513D}" srcOrd="0" destOrd="0" presId="urn:microsoft.com/office/officeart/2005/8/layout/radial1"/>
    <dgm:cxn modelId="{6DDF3B50-81A6-4188-ABC1-587FB3D11F21}" srcId="{F263CEDD-351C-4E4A-96D4-AE5495A36A03}" destId="{1923347A-33AA-4EE2-9723-7BFDED672BA7}" srcOrd="4" destOrd="0" parTransId="{050CE44D-CB10-4F0B-BA2C-B5F51324D73C}" sibTransId="{33BA7F05-1AE2-4EBD-8866-158314F3742D}"/>
    <dgm:cxn modelId="{94731755-926B-41BF-924B-E2EC76E156CB}" type="presOf" srcId="{F828118E-94DF-498F-B1BF-CA80D33F67F1}" destId="{856212DB-1452-4C3B-911B-919B48CDC3B8}" srcOrd="0" destOrd="0" presId="urn:microsoft.com/office/officeart/2005/8/layout/radial1"/>
    <dgm:cxn modelId="{A23E71A6-084E-4E73-9E4D-D7B746C2F44C}" type="presOf" srcId="{DB1C12B3-984B-4761-B3B2-361E5CB9335F}" destId="{3665C55E-4476-43AF-BB64-88578103FF4E}" srcOrd="0" destOrd="0" presId="urn:microsoft.com/office/officeart/2005/8/layout/radial1"/>
    <dgm:cxn modelId="{ABCD28A8-3A9D-4FA1-971A-AAC8E017BFC6}" type="presOf" srcId="{5C290D08-BAD8-4A97-BC48-57F1574615C4}" destId="{EE8FBFA0-6620-4D27-8811-5CABE53C8553}" srcOrd="0" destOrd="0" presId="urn:microsoft.com/office/officeart/2005/8/layout/radial1"/>
    <dgm:cxn modelId="{5C539DAA-68AA-479D-B90A-6DA83C588D3D}" type="presOf" srcId="{75A9802C-1504-4D24-AAF9-6AC7DDCE0144}" destId="{408B1495-AC30-40A6-985F-10CA4DB4C8A5}" srcOrd="0" destOrd="0" presId="urn:microsoft.com/office/officeart/2005/8/layout/radial1"/>
    <dgm:cxn modelId="{58C4CAAB-AE1B-4265-B0C0-59166751CB94}" type="presOf" srcId="{13279C06-14CC-4061-B2C3-DE67AC96E1AE}" destId="{5502BA5E-B4E4-42F7-9900-B73A72DA15B0}" srcOrd="0" destOrd="0" presId="urn:microsoft.com/office/officeart/2005/8/layout/radial1"/>
    <dgm:cxn modelId="{E3828BB5-EA57-4AED-B95B-A2F92C808E14}" srcId="{F263CEDD-351C-4E4A-96D4-AE5495A36A03}" destId="{5C290D08-BAD8-4A97-BC48-57F1574615C4}" srcOrd="3" destOrd="0" parTransId="{A0DAE9D4-FE9D-401F-AF31-A6E42EF62983}" sibTransId="{16733EFC-DBE3-4978-B374-9A2A157ACD01}"/>
    <dgm:cxn modelId="{499382B6-2CBE-4979-93BE-1D157F76C7CD}" type="presOf" srcId="{C9EDB588-487D-495D-805A-7A4D692F4672}" destId="{98FAB445-455D-4F89-9C64-BF82A386DCF7}" srcOrd="0" destOrd="0" presId="urn:microsoft.com/office/officeart/2005/8/layout/radial1"/>
    <dgm:cxn modelId="{DB293EB7-DC3D-47A4-A34B-3FAB2C7C5C2D}" type="presOf" srcId="{050CE44D-CB10-4F0B-BA2C-B5F51324D73C}" destId="{BA9E0309-B82E-4D4D-9908-DC403A0FCA26}" srcOrd="0" destOrd="0" presId="urn:microsoft.com/office/officeart/2005/8/layout/radial1"/>
    <dgm:cxn modelId="{AE47E3BC-4AC5-495F-8F89-81219B961DD5}" type="presOf" srcId="{9B598F0A-3AF5-4D87-A5CA-7A7177FF8AF5}" destId="{9C1BFE83-D50F-41FF-93BA-B71D039D1208}" srcOrd="0" destOrd="0" presId="urn:microsoft.com/office/officeart/2005/8/layout/radial1"/>
    <dgm:cxn modelId="{D8D154BD-895F-4D39-8054-F640A5FFD09D}" type="presOf" srcId="{3505C8B3-8BEB-4444-B3A6-E1855C77235E}" destId="{9A03F661-0F4B-4DC3-AD94-614726F23200}" srcOrd="0" destOrd="0" presId="urn:microsoft.com/office/officeart/2005/8/layout/radial1"/>
    <dgm:cxn modelId="{7E24A2CF-7C42-41E0-8532-4A0F652B5DAE}" type="presOf" srcId="{75A9802C-1504-4D24-AAF9-6AC7DDCE0144}" destId="{544F9EA1-92C2-42D8-B56B-5844178C2D8A}" srcOrd="1" destOrd="0" presId="urn:microsoft.com/office/officeart/2005/8/layout/radial1"/>
    <dgm:cxn modelId="{248F81D1-72B9-4F59-B034-C69537B2ECC4}" srcId="{F263CEDD-351C-4E4A-96D4-AE5495A36A03}" destId="{CAF9DD2C-A944-4586-9A2A-14212B5F20B9}" srcOrd="2" destOrd="0" parTransId="{DB1C12B3-984B-4761-B3B2-361E5CB9335F}" sibTransId="{A076B308-A6BC-4FA4-B8DD-1EC4064F929B}"/>
    <dgm:cxn modelId="{4AB899DB-1FD4-4C66-A7E0-59A89876A3B7}" srcId="{F263CEDD-351C-4E4A-96D4-AE5495A36A03}" destId="{13279C06-14CC-4061-B2C3-DE67AC96E1AE}" srcOrd="1" destOrd="0" parTransId="{3505C8B3-8BEB-4444-B3A6-E1855C77235E}" sibTransId="{FB54656E-7E92-4DEF-9746-F71F7FA3A268}"/>
    <dgm:cxn modelId="{5242E4E5-9F02-42AD-B01F-CE7423845464}" srcId="{F263CEDD-351C-4E4A-96D4-AE5495A36A03}" destId="{12CC851C-CC8F-4E35-B349-C5D0B8E8D0A8}" srcOrd="0" destOrd="0" parTransId="{75A9802C-1504-4D24-AAF9-6AC7DDCE0144}" sibTransId="{9EAA24FB-4CF6-42CA-AF1D-84E36720982A}"/>
    <dgm:cxn modelId="{996CCCED-7853-427A-84D2-2DC04CDDB5C1}" type="presOf" srcId="{DB1C12B3-984B-4761-B3B2-361E5CB9335F}" destId="{599AC60B-8C68-4326-93A2-64EF498FD7AF}" srcOrd="1" destOrd="0" presId="urn:microsoft.com/office/officeart/2005/8/layout/radial1"/>
    <dgm:cxn modelId="{6D7518F6-F961-4044-A3A4-AA4507A24783}" srcId="{F828118E-94DF-498F-B1BF-CA80D33F67F1}" destId="{F263CEDD-351C-4E4A-96D4-AE5495A36A03}" srcOrd="0" destOrd="0" parTransId="{495557CE-6FE8-4902-92A8-B25BAE345E8C}" sibTransId="{870480B7-5B87-4929-9D9A-ABBA782D0887}"/>
    <dgm:cxn modelId="{63CEE9FF-ECDF-490E-9A30-B43DCB2457A8}" type="presOf" srcId="{F263CEDD-351C-4E4A-96D4-AE5495A36A03}" destId="{5515D3B4-CE0A-41D0-9A78-AFBC78E91768}" srcOrd="0" destOrd="0" presId="urn:microsoft.com/office/officeart/2005/8/layout/radial1"/>
    <dgm:cxn modelId="{A04D02BD-76D3-46AB-9F9F-454531E744B7}" type="presParOf" srcId="{856212DB-1452-4C3B-911B-919B48CDC3B8}" destId="{5515D3B4-CE0A-41D0-9A78-AFBC78E91768}" srcOrd="0" destOrd="0" presId="urn:microsoft.com/office/officeart/2005/8/layout/radial1"/>
    <dgm:cxn modelId="{5F93A367-6244-489C-AE24-7A42691F95E7}" type="presParOf" srcId="{856212DB-1452-4C3B-911B-919B48CDC3B8}" destId="{408B1495-AC30-40A6-985F-10CA4DB4C8A5}" srcOrd="1" destOrd="0" presId="urn:microsoft.com/office/officeart/2005/8/layout/radial1"/>
    <dgm:cxn modelId="{2905059A-D974-4693-9E4C-254E34D4F421}" type="presParOf" srcId="{408B1495-AC30-40A6-985F-10CA4DB4C8A5}" destId="{544F9EA1-92C2-42D8-B56B-5844178C2D8A}" srcOrd="0" destOrd="0" presId="urn:microsoft.com/office/officeart/2005/8/layout/radial1"/>
    <dgm:cxn modelId="{D657FECE-3D47-40F3-9E85-A121A18B6920}" type="presParOf" srcId="{856212DB-1452-4C3B-911B-919B48CDC3B8}" destId="{C84A521B-83E3-4B6F-B82B-390F4BE084E1}" srcOrd="2" destOrd="0" presId="urn:microsoft.com/office/officeart/2005/8/layout/radial1"/>
    <dgm:cxn modelId="{1F706081-CE51-4511-8D2D-3D14CFC7FFD2}" type="presParOf" srcId="{856212DB-1452-4C3B-911B-919B48CDC3B8}" destId="{9A03F661-0F4B-4DC3-AD94-614726F23200}" srcOrd="3" destOrd="0" presId="urn:microsoft.com/office/officeart/2005/8/layout/radial1"/>
    <dgm:cxn modelId="{654E09F9-8889-41B0-B91B-066AD4BE5DAB}" type="presParOf" srcId="{9A03F661-0F4B-4DC3-AD94-614726F23200}" destId="{A0A70018-836C-4627-BD38-0161084C57F5}" srcOrd="0" destOrd="0" presId="urn:microsoft.com/office/officeart/2005/8/layout/radial1"/>
    <dgm:cxn modelId="{4E9F9E9E-D6B4-4901-B479-9491B8888BF3}" type="presParOf" srcId="{856212DB-1452-4C3B-911B-919B48CDC3B8}" destId="{5502BA5E-B4E4-42F7-9900-B73A72DA15B0}" srcOrd="4" destOrd="0" presId="urn:microsoft.com/office/officeart/2005/8/layout/radial1"/>
    <dgm:cxn modelId="{FE8B7CAA-895A-4EF9-A571-3D06145F87B2}" type="presParOf" srcId="{856212DB-1452-4C3B-911B-919B48CDC3B8}" destId="{3665C55E-4476-43AF-BB64-88578103FF4E}" srcOrd="5" destOrd="0" presId="urn:microsoft.com/office/officeart/2005/8/layout/radial1"/>
    <dgm:cxn modelId="{0753F88E-A829-4461-8D07-EE3ABF4428C2}" type="presParOf" srcId="{3665C55E-4476-43AF-BB64-88578103FF4E}" destId="{599AC60B-8C68-4326-93A2-64EF498FD7AF}" srcOrd="0" destOrd="0" presId="urn:microsoft.com/office/officeart/2005/8/layout/radial1"/>
    <dgm:cxn modelId="{2BE91F34-1C7F-4999-BF35-6FEDD8CBACDD}" type="presParOf" srcId="{856212DB-1452-4C3B-911B-919B48CDC3B8}" destId="{D972FE3B-8461-4D58-983E-1B396B2ACD1E}" srcOrd="6" destOrd="0" presId="urn:microsoft.com/office/officeart/2005/8/layout/radial1"/>
    <dgm:cxn modelId="{95408A2B-A7B7-48B5-9CCF-735503074FC0}" type="presParOf" srcId="{856212DB-1452-4C3B-911B-919B48CDC3B8}" destId="{813ED047-3F6D-40B9-93C6-0E37EA18513D}" srcOrd="7" destOrd="0" presId="urn:microsoft.com/office/officeart/2005/8/layout/radial1"/>
    <dgm:cxn modelId="{76FD9E67-2D81-4DE9-9238-1F7C5ECC8432}" type="presParOf" srcId="{813ED047-3F6D-40B9-93C6-0E37EA18513D}" destId="{EB04D33F-FCF4-4867-B100-46E3974D8036}" srcOrd="0" destOrd="0" presId="urn:microsoft.com/office/officeart/2005/8/layout/radial1"/>
    <dgm:cxn modelId="{80E43A53-F93D-4DC2-B53D-CD93460013F8}" type="presParOf" srcId="{856212DB-1452-4C3B-911B-919B48CDC3B8}" destId="{EE8FBFA0-6620-4D27-8811-5CABE53C8553}" srcOrd="8" destOrd="0" presId="urn:microsoft.com/office/officeart/2005/8/layout/radial1"/>
    <dgm:cxn modelId="{33C88328-9AC9-4352-9932-F6CE26766712}" type="presParOf" srcId="{856212DB-1452-4C3B-911B-919B48CDC3B8}" destId="{BA9E0309-B82E-4D4D-9908-DC403A0FCA26}" srcOrd="9" destOrd="0" presId="urn:microsoft.com/office/officeart/2005/8/layout/radial1"/>
    <dgm:cxn modelId="{8942F302-815E-4A57-AD7F-44F0F891EAA7}" type="presParOf" srcId="{BA9E0309-B82E-4D4D-9908-DC403A0FCA26}" destId="{DAB9ADA4-DA16-46D4-822D-CD841A778A2B}" srcOrd="0" destOrd="0" presId="urn:microsoft.com/office/officeart/2005/8/layout/radial1"/>
    <dgm:cxn modelId="{537333B5-FF61-4788-B359-389C3EC2C5C1}" type="presParOf" srcId="{856212DB-1452-4C3B-911B-919B48CDC3B8}" destId="{CFDEC6DA-37F3-4F8E-A1DC-EDBE23CD911E}" srcOrd="10" destOrd="0" presId="urn:microsoft.com/office/officeart/2005/8/layout/radial1"/>
    <dgm:cxn modelId="{E384CC4C-E458-41C3-94D5-F7ABD3795BC1}" type="presParOf" srcId="{856212DB-1452-4C3B-911B-919B48CDC3B8}" destId="{9C1BFE83-D50F-41FF-93BA-B71D039D1208}" srcOrd="11" destOrd="0" presId="urn:microsoft.com/office/officeart/2005/8/layout/radial1"/>
    <dgm:cxn modelId="{220F65C2-816C-452F-824E-776A9C1E3F49}" type="presParOf" srcId="{9C1BFE83-D50F-41FF-93BA-B71D039D1208}" destId="{E20772B9-71CA-4C3E-9090-7706CD745348}" srcOrd="0" destOrd="0" presId="urn:microsoft.com/office/officeart/2005/8/layout/radial1"/>
    <dgm:cxn modelId="{C52DD8A5-22D6-455D-8D3A-051E8ECE5F33}" type="presParOf" srcId="{856212DB-1452-4C3B-911B-919B48CDC3B8}" destId="{98FAB445-455D-4F89-9C64-BF82A386DCF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5E6C7F-3BC6-473C-B6C0-5484AE25F2E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DD9D8977-9350-4A93-B8EC-920BF7F155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Возможные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дополнительные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требования 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членам кооператива</a:t>
          </a:r>
        </a:p>
      </dgm:t>
    </dgm:pt>
    <dgm:pt modelId="{1D294353-2709-4167-9C3E-1948549918F5}" type="parTrans" cxnId="{9E704464-ACF8-41B4-A29D-DBC63587E005}">
      <dgm:prSet/>
      <dgm:spPr/>
    </dgm:pt>
    <dgm:pt modelId="{03AF9C8B-69C4-400B-9FA7-46AD0702BD89}" type="sibTrans" cxnId="{9E704464-ACF8-41B4-A29D-DBC63587E005}">
      <dgm:prSet/>
      <dgm:spPr/>
    </dgm:pt>
    <dgm:pt modelId="{685238CB-770B-4866-8111-D686DB89DFC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Уровень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квалификации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и личные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качества граждан</a:t>
          </a:r>
        </a:p>
      </dgm:t>
    </dgm:pt>
    <dgm:pt modelId="{C42D683E-5888-4A7C-A542-953139A7E8AA}" type="parTrans" cxnId="{89045449-8CB6-4A7E-BB36-660E5D5D24AA}">
      <dgm:prSet/>
      <dgm:spPr/>
    </dgm:pt>
    <dgm:pt modelId="{1E729A7B-57B1-4D8A-A94A-E69A31E93C3B}" type="sibTrans" cxnId="{89045449-8CB6-4A7E-BB36-660E5D5D24AA}">
      <dgm:prSet/>
      <dgm:spPr/>
    </dgm:pt>
    <dgm:pt modelId="{AE7A96D0-733E-480C-9B76-A1C7AE6053D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Обязательство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пользоваться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услугами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кооператива</a:t>
          </a:r>
        </a:p>
      </dgm:t>
    </dgm:pt>
    <dgm:pt modelId="{4D413D14-50D7-463E-AFA4-FC8B710B21F5}" type="parTrans" cxnId="{A3FF15BC-98C2-449F-9601-695B9333AA3D}">
      <dgm:prSet/>
      <dgm:spPr/>
    </dgm:pt>
    <dgm:pt modelId="{F4469F18-92D0-48FB-A1E9-E2AE41B80B41}" type="sibTrans" cxnId="{A3FF15BC-98C2-449F-9601-695B9333AA3D}">
      <dgm:prSet/>
      <dgm:spPr/>
    </dgm:pt>
    <dgm:pt modelId="{5B228969-5C55-466B-93E5-EF3DBD31BC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Территориальная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удалённость</a:t>
          </a:r>
        </a:p>
      </dgm:t>
    </dgm:pt>
    <dgm:pt modelId="{25E5F96B-A3DA-4BF6-8766-4A220C824111}" type="parTrans" cxnId="{CDAA0EEF-8DF5-4303-9889-6CFCFFDE2E71}">
      <dgm:prSet/>
      <dgm:spPr/>
    </dgm:pt>
    <dgm:pt modelId="{6F7D27C7-7771-4DF4-89D8-2AEF60C70A05}" type="sibTrans" cxnId="{CDAA0EEF-8DF5-4303-9889-6CFCFFDE2E71}">
      <dgm:prSet/>
      <dgm:spPr/>
    </dgm:pt>
    <dgm:pt modelId="{C958A046-449E-42FA-89F2-65FBC2EE285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Ассортимент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производимой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продукции</a:t>
          </a:r>
        </a:p>
      </dgm:t>
    </dgm:pt>
    <dgm:pt modelId="{594E581B-85B6-4164-8124-DC3623830681}" type="parTrans" cxnId="{E8A866FF-833A-4A69-AB87-A106AFC86C8A}">
      <dgm:prSet/>
      <dgm:spPr/>
    </dgm:pt>
    <dgm:pt modelId="{26E9527E-23B3-44A0-9A07-90B4485308F7}" type="sibTrans" cxnId="{E8A866FF-833A-4A69-AB87-A106AFC86C8A}">
      <dgm:prSet/>
      <dgm:spPr/>
    </dgm:pt>
    <dgm:pt modelId="{AE7CE141-121B-48E7-A084-91D47E61572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прочее</a:t>
          </a:r>
        </a:p>
      </dgm:t>
    </dgm:pt>
    <dgm:pt modelId="{DEEEF6FF-E3C6-49B0-904B-EC03F6D7DC42}" type="parTrans" cxnId="{8CB188E5-4255-4415-B018-62DBE1941518}">
      <dgm:prSet/>
      <dgm:spPr/>
    </dgm:pt>
    <dgm:pt modelId="{7E19A7F0-9B02-41BC-A60A-8F2695D547A7}" type="sibTrans" cxnId="{8CB188E5-4255-4415-B018-62DBE1941518}">
      <dgm:prSet/>
      <dgm:spPr/>
    </dgm:pt>
    <dgm:pt modelId="{4F7DB3F2-BD00-4195-9C1D-83B822AE3C23}" type="pres">
      <dgm:prSet presAssocID="{8A5E6C7F-3BC6-473C-B6C0-5484AE25F2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03CC42-0EDF-4589-A31E-81E67785B39C}" type="pres">
      <dgm:prSet presAssocID="{DD9D8977-9350-4A93-B8EC-920BF7F155CE}" presName="hierRoot1" presStyleCnt="0">
        <dgm:presLayoutVars>
          <dgm:hierBranch/>
        </dgm:presLayoutVars>
      </dgm:prSet>
      <dgm:spPr/>
    </dgm:pt>
    <dgm:pt modelId="{B201B111-B3B9-4BE8-BCDF-795B614295FF}" type="pres">
      <dgm:prSet presAssocID="{DD9D8977-9350-4A93-B8EC-920BF7F155CE}" presName="rootComposite1" presStyleCnt="0"/>
      <dgm:spPr/>
    </dgm:pt>
    <dgm:pt modelId="{4793CE0F-EC99-413F-B15D-D36B4A04C286}" type="pres">
      <dgm:prSet presAssocID="{DD9D8977-9350-4A93-B8EC-920BF7F155CE}" presName="rootText1" presStyleLbl="node0" presStyleIdx="0" presStyleCnt="1">
        <dgm:presLayoutVars>
          <dgm:chPref val="3"/>
        </dgm:presLayoutVars>
      </dgm:prSet>
      <dgm:spPr/>
    </dgm:pt>
    <dgm:pt modelId="{EEEEC4D8-8857-4E29-87B3-0834AB004F13}" type="pres">
      <dgm:prSet presAssocID="{DD9D8977-9350-4A93-B8EC-920BF7F155CE}" presName="rootConnector1" presStyleLbl="node1" presStyleIdx="0" presStyleCnt="0"/>
      <dgm:spPr/>
    </dgm:pt>
    <dgm:pt modelId="{BA9B6C3B-D9AB-412E-9BB3-91F674414CA3}" type="pres">
      <dgm:prSet presAssocID="{DD9D8977-9350-4A93-B8EC-920BF7F155CE}" presName="hierChild2" presStyleCnt="0"/>
      <dgm:spPr/>
    </dgm:pt>
    <dgm:pt modelId="{4F3638B8-E869-495D-A801-EF5363228C5D}" type="pres">
      <dgm:prSet presAssocID="{C42D683E-5888-4A7C-A542-953139A7E8AA}" presName="Name35" presStyleLbl="parChTrans1D2" presStyleIdx="0" presStyleCnt="5"/>
      <dgm:spPr/>
    </dgm:pt>
    <dgm:pt modelId="{BC08E622-9AE5-4A23-A1F1-D8E955AC53D9}" type="pres">
      <dgm:prSet presAssocID="{685238CB-770B-4866-8111-D686DB89DFC3}" presName="hierRoot2" presStyleCnt="0">
        <dgm:presLayoutVars>
          <dgm:hierBranch/>
        </dgm:presLayoutVars>
      </dgm:prSet>
      <dgm:spPr/>
    </dgm:pt>
    <dgm:pt modelId="{4DBC2DF7-1826-4804-BE4F-EE6A37B5B1F9}" type="pres">
      <dgm:prSet presAssocID="{685238CB-770B-4866-8111-D686DB89DFC3}" presName="rootComposite" presStyleCnt="0"/>
      <dgm:spPr/>
    </dgm:pt>
    <dgm:pt modelId="{8AC2D86B-7295-46FE-917E-5154F7DA642B}" type="pres">
      <dgm:prSet presAssocID="{685238CB-770B-4866-8111-D686DB89DFC3}" presName="rootText" presStyleLbl="node2" presStyleIdx="0" presStyleCnt="5">
        <dgm:presLayoutVars>
          <dgm:chPref val="3"/>
        </dgm:presLayoutVars>
      </dgm:prSet>
      <dgm:spPr/>
    </dgm:pt>
    <dgm:pt modelId="{8B2F75CB-FBA5-4180-B95A-D5356C876C73}" type="pres">
      <dgm:prSet presAssocID="{685238CB-770B-4866-8111-D686DB89DFC3}" presName="rootConnector" presStyleLbl="node2" presStyleIdx="0" presStyleCnt="5"/>
      <dgm:spPr/>
    </dgm:pt>
    <dgm:pt modelId="{7FA7CFCF-AD60-4418-9F4A-BFC5512F6D76}" type="pres">
      <dgm:prSet presAssocID="{685238CB-770B-4866-8111-D686DB89DFC3}" presName="hierChild4" presStyleCnt="0"/>
      <dgm:spPr/>
    </dgm:pt>
    <dgm:pt modelId="{B1120CE0-7B80-4482-A1A6-19395DC10D82}" type="pres">
      <dgm:prSet presAssocID="{685238CB-770B-4866-8111-D686DB89DFC3}" presName="hierChild5" presStyleCnt="0"/>
      <dgm:spPr/>
    </dgm:pt>
    <dgm:pt modelId="{4CDB8BAC-42BA-46E3-8D5F-27AC62063EB0}" type="pres">
      <dgm:prSet presAssocID="{4D413D14-50D7-463E-AFA4-FC8B710B21F5}" presName="Name35" presStyleLbl="parChTrans1D2" presStyleIdx="1" presStyleCnt="5"/>
      <dgm:spPr/>
    </dgm:pt>
    <dgm:pt modelId="{04905380-94F6-4EC0-BEC1-85C7D4D80A16}" type="pres">
      <dgm:prSet presAssocID="{AE7A96D0-733E-480C-9B76-A1C7AE6053D4}" presName="hierRoot2" presStyleCnt="0">
        <dgm:presLayoutVars>
          <dgm:hierBranch/>
        </dgm:presLayoutVars>
      </dgm:prSet>
      <dgm:spPr/>
    </dgm:pt>
    <dgm:pt modelId="{B7EB078A-A973-4B70-9A44-CAAA837A3E21}" type="pres">
      <dgm:prSet presAssocID="{AE7A96D0-733E-480C-9B76-A1C7AE6053D4}" presName="rootComposite" presStyleCnt="0"/>
      <dgm:spPr/>
    </dgm:pt>
    <dgm:pt modelId="{530EAE7E-894C-4AF8-BC96-31267D448B50}" type="pres">
      <dgm:prSet presAssocID="{AE7A96D0-733E-480C-9B76-A1C7AE6053D4}" presName="rootText" presStyleLbl="node2" presStyleIdx="1" presStyleCnt="5">
        <dgm:presLayoutVars>
          <dgm:chPref val="3"/>
        </dgm:presLayoutVars>
      </dgm:prSet>
      <dgm:spPr/>
    </dgm:pt>
    <dgm:pt modelId="{1D2CDCFB-7F94-48E0-A229-78D854ACDD9E}" type="pres">
      <dgm:prSet presAssocID="{AE7A96D0-733E-480C-9B76-A1C7AE6053D4}" presName="rootConnector" presStyleLbl="node2" presStyleIdx="1" presStyleCnt="5"/>
      <dgm:spPr/>
    </dgm:pt>
    <dgm:pt modelId="{2B5D4F87-BCCC-4560-AF5D-E700D7502058}" type="pres">
      <dgm:prSet presAssocID="{AE7A96D0-733E-480C-9B76-A1C7AE6053D4}" presName="hierChild4" presStyleCnt="0"/>
      <dgm:spPr/>
    </dgm:pt>
    <dgm:pt modelId="{25C093D8-18C3-498A-8C1B-7A111AC694CE}" type="pres">
      <dgm:prSet presAssocID="{AE7A96D0-733E-480C-9B76-A1C7AE6053D4}" presName="hierChild5" presStyleCnt="0"/>
      <dgm:spPr/>
    </dgm:pt>
    <dgm:pt modelId="{9E71BD2E-FF45-4D6F-BBBC-F3DEF9668255}" type="pres">
      <dgm:prSet presAssocID="{25E5F96B-A3DA-4BF6-8766-4A220C824111}" presName="Name35" presStyleLbl="parChTrans1D2" presStyleIdx="2" presStyleCnt="5"/>
      <dgm:spPr/>
    </dgm:pt>
    <dgm:pt modelId="{214CFECC-025B-412D-B923-05059D816437}" type="pres">
      <dgm:prSet presAssocID="{5B228969-5C55-466B-93E5-EF3DBD31BCF5}" presName="hierRoot2" presStyleCnt="0">
        <dgm:presLayoutVars>
          <dgm:hierBranch/>
        </dgm:presLayoutVars>
      </dgm:prSet>
      <dgm:spPr/>
    </dgm:pt>
    <dgm:pt modelId="{4FAAB855-D101-4E71-B9A9-DE7CF8A5C554}" type="pres">
      <dgm:prSet presAssocID="{5B228969-5C55-466B-93E5-EF3DBD31BCF5}" presName="rootComposite" presStyleCnt="0"/>
      <dgm:spPr/>
    </dgm:pt>
    <dgm:pt modelId="{9AEF9933-5637-4C93-BEFF-FFC75D3D1183}" type="pres">
      <dgm:prSet presAssocID="{5B228969-5C55-466B-93E5-EF3DBD31BCF5}" presName="rootText" presStyleLbl="node2" presStyleIdx="2" presStyleCnt="5">
        <dgm:presLayoutVars>
          <dgm:chPref val="3"/>
        </dgm:presLayoutVars>
      </dgm:prSet>
      <dgm:spPr/>
    </dgm:pt>
    <dgm:pt modelId="{5A97A41D-90B0-4853-9DB6-B2EA0DD7B5FA}" type="pres">
      <dgm:prSet presAssocID="{5B228969-5C55-466B-93E5-EF3DBD31BCF5}" presName="rootConnector" presStyleLbl="node2" presStyleIdx="2" presStyleCnt="5"/>
      <dgm:spPr/>
    </dgm:pt>
    <dgm:pt modelId="{236409F4-A30E-4979-80BF-095D9902F4D8}" type="pres">
      <dgm:prSet presAssocID="{5B228969-5C55-466B-93E5-EF3DBD31BCF5}" presName="hierChild4" presStyleCnt="0"/>
      <dgm:spPr/>
    </dgm:pt>
    <dgm:pt modelId="{77404EFB-9294-44AC-9E1D-641D4CF6AA4E}" type="pres">
      <dgm:prSet presAssocID="{5B228969-5C55-466B-93E5-EF3DBD31BCF5}" presName="hierChild5" presStyleCnt="0"/>
      <dgm:spPr/>
    </dgm:pt>
    <dgm:pt modelId="{FB1D0C28-9AED-446A-9386-859363D473CD}" type="pres">
      <dgm:prSet presAssocID="{594E581B-85B6-4164-8124-DC3623830681}" presName="Name35" presStyleLbl="parChTrans1D2" presStyleIdx="3" presStyleCnt="5"/>
      <dgm:spPr/>
    </dgm:pt>
    <dgm:pt modelId="{8E1A732B-F386-4C2B-A7D4-2595BBD28E10}" type="pres">
      <dgm:prSet presAssocID="{C958A046-449E-42FA-89F2-65FBC2EE2853}" presName="hierRoot2" presStyleCnt="0">
        <dgm:presLayoutVars>
          <dgm:hierBranch/>
        </dgm:presLayoutVars>
      </dgm:prSet>
      <dgm:spPr/>
    </dgm:pt>
    <dgm:pt modelId="{A328771E-2F78-473A-A2DC-64C44A886E50}" type="pres">
      <dgm:prSet presAssocID="{C958A046-449E-42FA-89F2-65FBC2EE2853}" presName="rootComposite" presStyleCnt="0"/>
      <dgm:spPr/>
    </dgm:pt>
    <dgm:pt modelId="{A03EF89E-3F6C-496B-98DE-1DC450A98287}" type="pres">
      <dgm:prSet presAssocID="{C958A046-449E-42FA-89F2-65FBC2EE2853}" presName="rootText" presStyleLbl="node2" presStyleIdx="3" presStyleCnt="5">
        <dgm:presLayoutVars>
          <dgm:chPref val="3"/>
        </dgm:presLayoutVars>
      </dgm:prSet>
      <dgm:spPr/>
    </dgm:pt>
    <dgm:pt modelId="{81C3BF89-10EC-4D73-8E25-97856B9B34AE}" type="pres">
      <dgm:prSet presAssocID="{C958A046-449E-42FA-89F2-65FBC2EE2853}" presName="rootConnector" presStyleLbl="node2" presStyleIdx="3" presStyleCnt="5"/>
      <dgm:spPr/>
    </dgm:pt>
    <dgm:pt modelId="{B458876A-A920-47F5-AF56-BFC723752A51}" type="pres">
      <dgm:prSet presAssocID="{C958A046-449E-42FA-89F2-65FBC2EE2853}" presName="hierChild4" presStyleCnt="0"/>
      <dgm:spPr/>
    </dgm:pt>
    <dgm:pt modelId="{427F9FD5-3E16-453C-A480-DA06F17B68DE}" type="pres">
      <dgm:prSet presAssocID="{C958A046-449E-42FA-89F2-65FBC2EE2853}" presName="hierChild5" presStyleCnt="0"/>
      <dgm:spPr/>
    </dgm:pt>
    <dgm:pt modelId="{7640C426-93D7-448F-8713-8F920FE76345}" type="pres">
      <dgm:prSet presAssocID="{DEEEF6FF-E3C6-49B0-904B-EC03F6D7DC42}" presName="Name35" presStyleLbl="parChTrans1D2" presStyleIdx="4" presStyleCnt="5"/>
      <dgm:spPr/>
    </dgm:pt>
    <dgm:pt modelId="{54EC4031-820D-4520-811E-C2B51D0DBC27}" type="pres">
      <dgm:prSet presAssocID="{AE7CE141-121B-48E7-A084-91D47E615728}" presName="hierRoot2" presStyleCnt="0">
        <dgm:presLayoutVars>
          <dgm:hierBranch/>
        </dgm:presLayoutVars>
      </dgm:prSet>
      <dgm:spPr/>
    </dgm:pt>
    <dgm:pt modelId="{68F141CE-0230-4EA4-825B-BDEB2C916AD6}" type="pres">
      <dgm:prSet presAssocID="{AE7CE141-121B-48E7-A084-91D47E615728}" presName="rootComposite" presStyleCnt="0"/>
      <dgm:spPr/>
    </dgm:pt>
    <dgm:pt modelId="{6927F03B-574B-4C80-B132-CAA6CEEB99F0}" type="pres">
      <dgm:prSet presAssocID="{AE7CE141-121B-48E7-A084-91D47E615728}" presName="rootText" presStyleLbl="node2" presStyleIdx="4" presStyleCnt="5">
        <dgm:presLayoutVars>
          <dgm:chPref val="3"/>
        </dgm:presLayoutVars>
      </dgm:prSet>
      <dgm:spPr/>
    </dgm:pt>
    <dgm:pt modelId="{335E6798-6319-4AB5-A528-349AF98008B0}" type="pres">
      <dgm:prSet presAssocID="{AE7CE141-121B-48E7-A084-91D47E615728}" presName="rootConnector" presStyleLbl="node2" presStyleIdx="4" presStyleCnt="5"/>
      <dgm:spPr/>
    </dgm:pt>
    <dgm:pt modelId="{03506EE7-FCAD-4A75-96A7-E284224B5D7D}" type="pres">
      <dgm:prSet presAssocID="{AE7CE141-121B-48E7-A084-91D47E615728}" presName="hierChild4" presStyleCnt="0"/>
      <dgm:spPr/>
    </dgm:pt>
    <dgm:pt modelId="{BDF0D0F2-E70E-4B83-A4ED-90D751E0E163}" type="pres">
      <dgm:prSet presAssocID="{AE7CE141-121B-48E7-A084-91D47E615728}" presName="hierChild5" presStyleCnt="0"/>
      <dgm:spPr/>
    </dgm:pt>
    <dgm:pt modelId="{0BF25421-278D-4275-BAEC-AFD1A10FBA00}" type="pres">
      <dgm:prSet presAssocID="{DD9D8977-9350-4A93-B8EC-920BF7F155CE}" presName="hierChild3" presStyleCnt="0"/>
      <dgm:spPr/>
    </dgm:pt>
  </dgm:ptLst>
  <dgm:cxnLst>
    <dgm:cxn modelId="{D8987B25-17FA-43B6-ABA3-5B7FC025761F}" type="presOf" srcId="{C958A046-449E-42FA-89F2-65FBC2EE2853}" destId="{A03EF89E-3F6C-496B-98DE-1DC450A98287}" srcOrd="0" destOrd="0" presId="urn:microsoft.com/office/officeart/2005/8/layout/orgChart1"/>
    <dgm:cxn modelId="{2BAE0E37-7BB2-48CA-A892-B7927A8A2841}" type="presOf" srcId="{685238CB-770B-4866-8111-D686DB89DFC3}" destId="{8AC2D86B-7295-46FE-917E-5154F7DA642B}" srcOrd="0" destOrd="0" presId="urn:microsoft.com/office/officeart/2005/8/layout/orgChart1"/>
    <dgm:cxn modelId="{D931B539-2533-4921-88C1-76C48D276C11}" type="presOf" srcId="{8A5E6C7F-3BC6-473C-B6C0-5484AE25F2EA}" destId="{4F7DB3F2-BD00-4195-9C1D-83B822AE3C23}" srcOrd="0" destOrd="0" presId="urn:microsoft.com/office/officeart/2005/8/layout/orgChart1"/>
    <dgm:cxn modelId="{571E643D-62EA-433E-9B93-62116E990349}" type="presOf" srcId="{DEEEF6FF-E3C6-49B0-904B-EC03F6D7DC42}" destId="{7640C426-93D7-448F-8713-8F920FE76345}" srcOrd="0" destOrd="0" presId="urn:microsoft.com/office/officeart/2005/8/layout/orgChart1"/>
    <dgm:cxn modelId="{FC036643-8FD8-4AFC-AB1C-3C9400964E7E}" type="presOf" srcId="{AE7CE141-121B-48E7-A084-91D47E615728}" destId="{6927F03B-574B-4C80-B132-CAA6CEEB99F0}" srcOrd="0" destOrd="0" presId="urn:microsoft.com/office/officeart/2005/8/layout/orgChart1"/>
    <dgm:cxn modelId="{9E704464-ACF8-41B4-A29D-DBC63587E005}" srcId="{8A5E6C7F-3BC6-473C-B6C0-5484AE25F2EA}" destId="{DD9D8977-9350-4A93-B8EC-920BF7F155CE}" srcOrd="0" destOrd="0" parTransId="{1D294353-2709-4167-9C3E-1948549918F5}" sibTransId="{03AF9C8B-69C4-400B-9FA7-46AD0702BD89}"/>
    <dgm:cxn modelId="{AD245149-45C5-435F-8346-2AD804825E09}" type="presOf" srcId="{4D413D14-50D7-463E-AFA4-FC8B710B21F5}" destId="{4CDB8BAC-42BA-46E3-8D5F-27AC62063EB0}" srcOrd="0" destOrd="0" presId="urn:microsoft.com/office/officeart/2005/8/layout/orgChart1"/>
    <dgm:cxn modelId="{89045449-8CB6-4A7E-BB36-660E5D5D24AA}" srcId="{DD9D8977-9350-4A93-B8EC-920BF7F155CE}" destId="{685238CB-770B-4866-8111-D686DB89DFC3}" srcOrd="0" destOrd="0" parTransId="{C42D683E-5888-4A7C-A542-953139A7E8AA}" sibTransId="{1E729A7B-57B1-4D8A-A94A-E69A31E93C3B}"/>
    <dgm:cxn modelId="{2B884D6B-F30B-4F93-BCD0-5B4B90D16CBF}" type="presOf" srcId="{AE7CE141-121B-48E7-A084-91D47E615728}" destId="{335E6798-6319-4AB5-A528-349AF98008B0}" srcOrd="1" destOrd="0" presId="urn:microsoft.com/office/officeart/2005/8/layout/orgChart1"/>
    <dgm:cxn modelId="{71CD846F-DB45-4619-AFC7-A715D2F98935}" type="presOf" srcId="{AE7A96D0-733E-480C-9B76-A1C7AE6053D4}" destId="{1D2CDCFB-7F94-48E0-A229-78D854ACDD9E}" srcOrd="1" destOrd="0" presId="urn:microsoft.com/office/officeart/2005/8/layout/orgChart1"/>
    <dgm:cxn modelId="{3D2E994F-7796-4157-B945-B7F4D91043DD}" type="presOf" srcId="{DD9D8977-9350-4A93-B8EC-920BF7F155CE}" destId="{EEEEC4D8-8857-4E29-87B3-0834AB004F13}" srcOrd="1" destOrd="0" presId="urn:microsoft.com/office/officeart/2005/8/layout/orgChart1"/>
    <dgm:cxn modelId="{1475E96F-3834-43C8-9ABC-86A30CF75EFE}" type="presOf" srcId="{AE7A96D0-733E-480C-9B76-A1C7AE6053D4}" destId="{530EAE7E-894C-4AF8-BC96-31267D448B50}" srcOrd="0" destOrd="0" presId="urn:microsoft.com/office/officeart/2005/8/layout/orgChart1"/>
    <dgm:cxn modelId="{1A144D83-75FE-4CD3-8AE9-1AD0D48EF843}" type="presOf" srcId="{5B228969-5C55-466B-93E5-EF3DBD31BCF5}" destId="{5A97A41D-90B0-4853-9DB6-B2EA0DD7B5FA}" srcOrd="1" destOrd="0" presId="urn:microsoft.com/office/officeart/2005/8/layout/orgChart1"/>
    <dgm:cxn modelId="{C0A55B84-A68E-4393-97F9-F145C63AF17E}" type="presOf" srcId="{DD9D8977-9350-4A93-B8EC-920BF7F155CE}" destId="{4793CE0F-EC99-413F-B15D-D36B4A04C286}" srcOrd="0" destOrd="0" presId="urn:microsoft.com/office/officeart/2005/8/layout/orgChart1"/>
    <dgm:cxn modelId="{6AD2028A-CD7B-44F1-B921-E4E26F4E17C5}" type="presOf" srcId="{C42D683E-5888-4A7C-A542-953139A7E8AA}" destId="{4F3638B8-E869-495D-A801-EF5363228C5D}" srcOrd="0" destOrd="0" presId="urn:microsoft.com/office/officeart/2005/8/layout/orgChart1"/>
    <dgm:cxn modelId="{A3FF15BC-98C2-449F-9601-695B9333AA3D}" srcId="{DD9D8977-9350-4A93-B8EC-920BF7F155CE}" destId="{AE7A96D0-733E-480C-9B76-A1C7AE6053D4}" srcOrd="1" destOrd="0" parTransId="{4D413D14-50D7-463E-AFA4-FC8B710B21F5}" sibTransId="{F4469F18-92D0-48FB-A1E9-E2AE41B80B41}"/>
    <dgm:cxn modelId="{BCA09ABD-8604-45DA-90BF-EE9B1D44D38A}" type="presOf" srcId="{5B228969-5C55-466B-93E5-EF3DBD31BCF5}" destId="{9AEF9933-5637-4C93-BEFF-FFC75D3D1183}" srcOrd="0" destOrd="0" presId="urn:microsoft.com/office/officeart/2005/8/layout/orgChart1"/>
    <dgm:cxn modelId="{CA1253C7-BF9B-4F94-829E-58D74C137169}" type="presOf" srcId="{685238CB-770B-4866-8111-D686DB89DFC3}" destId="{8B2F75CB-FBA5-4180-B95A-D5356C876C73}" srcOrd="1" destOrd="0" presId="urn:microsoft.com/office/officeart/2005/8/layout/orgChart1"/>
    <dgm:cxn modelId="{46E256D7-42D0-4CFA-9AA0-A4C5F5F544E2}" type="presOf" srcId="{594E581B-85B6-4164-8124-DC3623830681}" destId="{FB1D0C28-9AED-446A-9386-859363D473CD}" srcOrd="0" destOrd="0" presId="urn:microsoft.com/office/officeart/2005/8/layout/orgChart1"/>
    <dgm:cxn modelId="{8CB188E5-4255-4415-B018-62DBE1941518}" srcId="{DD9D8977-9350-4A93-B8EC-920BF7F155CE}" destId="{AE7CE141-121B-48E7-A084-91D47E615728}" srcOrd="4" destOrd="0" parTransId="{DEEEF6FF-E3C6-49B0-904B-EC03F6D7DC42}" sibTransId="{7E19A7F0-9B02-41BC-A60A-8F2695D547A7}"/>
    <dgm:cxn modelId="{CDAA0EEF-8DF5-4303-9889-6CFCFFDE2E71}" srcId="{DD9D8977-9350-4A93-B8EC-920BF7F155CE}" destId="{5B228969-5C55-466B-93E5-EF3DBD31BCF5}" srcOrd="2" destOrd="0" parTransId="{25E5F96B-A3DA-4BF6-8766-4A220C824111}" sibTransId="{6F7D27C7-7771-4DF4-89D8-2AEF60C70A05}"/>
    <dgm:cxn modelId="{FEB832FD-BCF4-4CF9-A827-29B369DA7E97}" type="presOf" srcId="{C958A046-449E-42FA-89F2-65FBC2EE2853}" destId="{81C3BF89-10EC-4D73-8E25-97856B9B34AE}" srcOrd="1" destOrd="0" presId="urn:microsoft.com/office/officeart/2005/8/layout/orgChart1"/>
    <dgm:cxn modelId="{062AE1FE-EF7A-4D47-B089-0C78D219A836}" type="presOf" srcId="{25E5F96B-A3DA-4BF6-8766-4A220C824111}" destId="{9E71BD2E-FF45-4D6F-BBBC-F3DEF9668255}" srcOrd="0" destOrd="0" presId="urn:microsoft.com/office/officeart/2005/8/layout/orgChart1"/>
    <dgm:cxn modelId="{E8A866FF-833A-4A69-AB87-A106AFC86C8A}" srcId="{DD9D8977-9350-4A93-B8EC-920BF7F155CE}" destId="{C958A046-449E-42FA-89F2-65FBC2EE2853}" srcOrd="3" destOrd="0" parTransId="{594E581B-85B6-4164-8124-DC3623830681}" sibTransId="{26E9527E-23B3-44A0-9A07-90B4485308F7}"/>
    <dgm:cxn modelId="{BA464C14-F5D1-487B-9B9F-85198760FAF0}" type="presParOf" srcId="{4F7DB3F2-BD00-4195-9C1D-83B822AE3C23}" destId="{B203CC42-0EDF-4589-A31E-81E67785B39C}" srcOrd="0" destOrd="0" presId="urn:microsoft.com/office/officeart/2005/8/layout/orgChart1"/>
    <dgm:cxn modelId="{04C612E0-D2E7-48AB-9A6E-DE0933B818BF}" type="presParOf" srcId="{B203CC42-0EDF-4589-A31E-81E67785B39C}" destId="{B201B111-B3B9-4BE8-BCDF-795B614295FF}" srcOrd="0" destOrd="0" presId="urn:microsoft.com/office/officeart/2005/8/layout/orgChart1"/>
    <dgm:cxn modelId="{4E37C066-8141-4C38-BA04-816BD3EDBF84}" type="presParOf" srcId="{B201B111-B3B9-4BE8-BCDF-795B614295FF}" destId="{4793CE0F-EC99-413F-B15D-D36B4A04C286}" srcOrd="0" destOrd="0" presId="urn:microsoft.com/office/officeart/2005/8/layout/orgChart1"/>
    <dgm:cxn modelId="{4412B959-282B-4AB8-BE65-EF5FA78012AA}" type="presParOf" srcId="{B201B111-B3B9-4BE8-BCDF-795B614295FF}" destId="{EEEEC4D8-8857-4E29-87B3-0834AB004F13}" srcOrd="1" destOrd="0" presId="urn:microsoft.com/office/officeart/2005/8/layout/orgChart1"/>
    <dgm:cxn modelId="{7FE57EED-BB76-4850-B993-D0D25A8CE56D}" type="presParOf" srcId="{B203CC42-0EDF-4589-A31E-81E67785B39C}" destId="{BA9B6C3B-D9AB-412E-9BB3-91F674414CA3}" srcOrd="1" destOrd="0" presId="urn:microsoft.com/office/officeart/2005/8/layout/orgChart1"/>
    <dgm:cxn modelId="{2DB1D40D-980F-4E4E-833E-570C54255775}" type="presParOf" srcId="{BA9B6C3B-D9AB-412E-9BB3-91F674414CA3}" destId="{4F3638B8-E869-495D-A801-EF5363228C5D}" srcOrd="0" destOrd="0" presId="urn:microsoft.com/office/officeart/2005/8/layout/orgChart1"/>
    <dgm:cxn modelId="{5E84F29C-36B3-4AA7-A9BA-C8221A61251C}" type="presParOf" srcId="{BA9B6C3B-D9AB-412E-9BB3-91F674414CA3}" destId="{BC08E622-9AE5-4A23-A1F1-D8E955AC53D9}" srcOrd="1" destOrd="0" presId="urn:microsoft.com/office/officeart/2005/8/layout/orgChart1"/>
    <dgm:cxn modelId="{FF4F88D2-EDDA-4DC7-B0D2-47BD6F21F032}" type="presParOf" srcId="{BC08E622-9AE5-4A23-A1F1-D8E955AC53D9}" destId="{4DBC2DF7-1826-4804-BE4F-EE6A37B5B1F9}" srcOrd="0" destOrd="0" presId="urn:microsoft.com/office/officeart/2005/8/layout/orgChart1"/>
    <dgm:cxn modelId="{8A5D7102-BD20-44EB-AECE-826375B4BE98}" type="presParOf" srcId="{4DBC2DF7-1826-4804-BE4F-EE6A37B5B1F9}" destId="{8AC2D86B-7295-46FE-917E-5154F7DA642B}" srcOrd="0" destOrd="0" presId="urn:microsoft.com/office/officeart/2005/8/layout/orgChart1"/>
    <dgm:cxn modelId="{41FB1659-2C29-44E6-8BA8-CCF9E70158F5}" type="presParOf" srcId="{4DBC2DF7-1826-4804-BE4F-EE6A37B5B1F9}" destId="{8B2F75CB-FBA5-4180-B95A-D5356C876C73}" srcOrd="1" destOrd="0" presId="urn:microsoft.com/office/officeart/2005/8/layout/orgChart1"/>
    <dgm:cxn modelId="{2ACF187C-7477-406F-96D4-17AB023F9970}" type="presParOf" srcId="{BC08E622-9AE5-4A23-A1F1-D8E955AC53D9}" destId="{7FA7CFCF-AD60-4418-9F4A-BFC5512F6D76}" srcOrd="1" destOrd="0" presId="urn:microsoft.com/office/officeart/2005/8/layout/orgChart1"/>
    <dgm:cxn modelId="{F7D20F7F-B125-4F05-9EB8-2BCB869A04C2}" type="presParOf" srcId="{BC08E622-9AE5-4A23-A1F1-D8E955AC53D9}" destId="{B1120CE0-7B80-4482-A1A6-19395DC10D82}" srcOrd="2" destOrd="0" presId="urn:microsoft.com/office/officeart/2005/8/layout/orgChart1"/>
    <dgm:cxn modelId="{A385C9F2-7895-4419-9493-59EC1A07C123}" type="presParOf" srcId="{BA9B6C3B-D9AB-412E-9BB3-91F674414CA3}" destId="{4CDB8BAC-42BA-46E3-8D5F-27AC62063EB0}" srcOrd="2" destOrd="0" presId="urn:microsoft.com/office/officeart/2005/8/layout/orgChart1"/>
    <dgm:cxn modelId="{2E077CDA-BE2D-47CC-8FC6-1EDEFE9E4F78}" type="presParOf" srcId="{BA9B6C3B-D9AB-412E-9BB3-91F674414CA3}" destId="{04905380-94F6-4EC0-BEC1-85C7D4D80A16}" srcOrd="3" destOrd="0" presId="urn:microsoft.com/office/officeart/2005/8/layout/orgChart1"/>
    <dgm:cxn modelId="{F6D13323-A33E-4FAC-9D53-FD2D057009AF}" type="presParOf" srcId="{04905380-94F6-4EC0-BEC1-85C7D4D80A16}" destId="{B7EB078A-A973-4B70-9A44-CAAA837A3E21}" srcOrd="0" destOrd="0" presId="urn:microsoft.com/office/officeart/2005/8/layout/orgChart1"/>
    <dgm:cxn modelId="{543F630C-5F31-4D5E-821C-97C9E8C275CC}" type="presParOf" srcId="{B7EB078A-A973-4B70-9A44-CAAA837A3E21}" destId="{530EAE7E-894C-4AF8-BC96-31267D448B50}" srcOrd="0" destOrd="0" presId="urn:microsoft.com/office/officeart/2005/8/layout/orgChart1"/>
    <dgm:cxn modelId="{6FC7646E-59E3-4779-939B-EABF6037E87C}" type="presParOf" srcId="{B7EB078A-A973-4B70-9A44-CAAA837A3E21}" destId="{1D2CDCFB-7F94-48E0-A229-78D854ACDD9E}" srcOrd="1" destOrd="0" presId="urn:microsoft.com/office/officeart/2005/8/layout/orgChart1"/>
    <dgm:cxn modelId="{AF8C8197-DB7C-4265-8338-82301E765285}" type="presParOf" srcId="{04905380-94F6-4EC0-BEC1-85C7D4D80A16}" destId="{2B5D4F87-BCCC-4560-AF5D-E700D7502058}" srcOrd="1" destOrd="0" presId="urn:microsoft.com/office/officeart/2005/8/layout/orgChart1"/>
    <dgm:cxn modelId="{6622C29C-D1A8-4872-BE9D-0B50C5CCFE0C}" type="presParOf" srcId="{04905380-94F6-4EC0-BEC1-85C7D4D80A16}" destId="{25C093D8-18C3-498A-8C1B-7A111AC694CE}" srcOrd="2" destOrd="0" presId="urn:microsoft.com/office/officeart/2005/8/layout/orgChart1"/>
    <dgm:cxn modelId="{7995F123-0122-4AAB-A5A8-80ABEE40566C}" type="presParOf" srcId="{BA9B6C3B-D9AB-412E-9BB3-91F674414CA3}" destId="{9E71BD2E-FF45-4D6F-BBBC-F3DEF9668255}" srcOrd="4" destOrd="0" presId="urn:microsoft.com/office/officeart/2005/8/layout/orgChart1"/>
    <dgm:cxn modelId="{18C4C80B-197B-48FE-BC1E-E09617B78D87}" type="presParOf" srcId="{BA9B6C3B-D9AB-412E-9BB3-91F674414CA3}" destId="{214CFECC-025B-412D-B923-05059D816437}" srcOrd="5" destOrd="0" presId="urn:microsoft.com/office/officeart/2005/8/layout/orgChart1"/>
    <dgm:cxn modelId="{FCF5D851-B250-4AC4-9BEC-B22477302D96}" type="presParOf" srcId="{214CFECC-025B-412D-B923-05059D816437}" destId="{4FAAB855-D101-4E71-B9A9-DE7CF8A5C554}" srcOrd="0" destOrd="0" presId="urn:microsoft.com/office/officeart/2005/8/layout/orgChart1"/>
    <dgm:cxn modelId="{D9F7DC13-014C-4C17-B14D-8E732223DA53}" type="presParOf" srcId="{4FAAB855-D101-4E71-B9A9-DE7CF8A5C554}" destId="{9AEF9933-5637-4C93-BEFF-FFC75D3D1183}" srcOrd="0" destOrd="0" presId="urn:microsoft.com/office/officeart/2005/8/layout/orgChart1"/>
    <dgm:cxn modelId="{345BCE8C-200F-4F2C-9466-3F01B8664C0A}" type="presParOf" srcId="{4FAAB855-D101-4E71-B9A9-DE7CF8A5C554}" destId="{5A97A41D-90B0-4853-9DB6-B2EA0DD7B5FA}" srcOrd="1" destOrd="0" presId="urn:microsoft.com/office/officeart/2005/8/layout/orgChart1"/>
    <dgm:cxn modelId="{159A11AC-EE99-4E91-A861-ADC63EF4E6EF}" type="presParOf" srcId="{214CFECC-025B-412D-B923-05059D816437}" destId="{236409F4-A30E-4979-80BF-095D9902F4D8}" srcOrd="1" destOrd="0" presId="urn:microsoft.com/office/officeart/2005/8/layout/orgChart1"/>
    <dgm:cxn modelId="{67BAFD31-39CA-4646-8B58-5F22261BF0AE}" type="presParOf" srcId="{214CFECC-025B-412D-B923-05059D816437}" destId="{77404EFB-9294-44AC-9E1D-641D4CF6AA4E}" srcOrd="2" destOrd="0" presId="urn:microsoft.com/office/officeart/2005/8/layout/orgChart1"/>
    <dgm:cxn modelId="{2DEFDB49-53BE-4738-93D3-A929BEE7A023}" type="presParOf" srcId="{BA9B6C3B-D9AB-412E-9BB3-91F674414CA3}" destId="{FB1D0C28-9AED-446A-9386-859363D473CD}" srcOrd="6" destOrd="0" presId="urn:microsoft.com/office/officeart/2005/8/layout/orgChart1"/>
    <dgm:cxn modelId="{318B926A-17C6-4CA7-8D05-4D7D4FE7BD3B}" type="presParOf" srcId="{BA9B6C3B-D9AB-412E-9BB3-91F674414CA3}" destId="{8E1A732B-F386-4C2B-A7D4-2595BBD28E10}" srcOrd="7" destOrd="0" presId="urn:microsoft.com/office/officeart/2005/8/layout/orgChart1"/>
    <dgm:cxn modelId="{A623622E-D30D-471F-939D-39702DE6BF1B}" type="presParOf" srcId="{8E1A732B-F386-4C2B-A7D4-2595BBD28E10}" destId="{A328771E-2F78-473A-A2DC-64C44A886E50}" srcOrd="0" destOrd="0" presId="urn:microsoft.com/office/officeart/2005/8/layout/orgChart1"/>
    <dgm:cxn modelId="{6F4F3F15-1F74-4FE6-AD55-71F8367A8ACE}" type="presParOf" srcId="{A328771E-2F78-473A-A2DC-64C44A886E50}" destId="{A03EF89E-3F6C-496B-98DE-1DC450A98287}" srcOrd="0" destOrd="0" presId="urn:microsoft.com/office/officeart/2005/8/layout/orgChart1"/>
    <dgm:cxn modelId="{CFE3A4C3-3A99-47A3-928E-07DF5EDDA8D3}" type="presParOf" srcId="{A328771E-2F78-473A-A2DC-64C44A886E50}" destId="{81C3BF89-10EC-4D73-8E25-97856B9B34AE}" srcOrd="1" destOrd="0" presId="urn:microsoft.com/office/officeart/2005/8/layout/orgChart1"/>
    <dgm:cxn modelId="{4CBC2027-E13D-418E-AFA5-C67A27C6D85C}" type="presParOf" srcId="{8E1A732B-F386-4C2B-A7D4-2595BBD28E10}" destId="{B458876A-A920-47F5-AF56-BFC723752A51}" srcOrd="1" destOrd="0" presId="urn:microsoft.com/office/officeart/2005/8/layout/orgChart1"/>
    <dgm:cxn modelId="{52BE50E8-3313-4FD3-8B11-6BFD22C17C7E}" type="presParOf" srcId="{8E1A732B-F386-4C2B-A7D4-2595BBD28E10}" destId="{427F9FD5-3E16-453C-A480-DA06F17B68DE}" srcOrd="2" destOrd="0" presId="urn:microsoft.com/office/officeart/2005/8/layout/orgChart1"/>
    <dgm:cxn modelId="{09F3BFA5-2894-4F9A-8C62-5EC7C10367F1}" type="presParOf" srcId="{BA9B6C3B-D9AB-412E-9BB3-91F674414CA3}" destId="{7640C426-93D7-448F-8713-8F920FE76345}" srcOrd="8" destOrd="0" presId="urn:microsoft.com/office/officeart/2005/8/layout/orgChart1"/>
    <dgm:cxn modelId="{685C7C79-5089-4D6A-A8D7-5571D134ACCA}" type="presParOf" srcId="{BA9B6C3B-D9AB-412E-9BB3-91F674414CA3}" destId="{54EC4031-820D-4520-811E-C2B51D0DBC27}" srcOrd="9" destOrd="0" presId="urn:microsoft.com/office/officeart/2005/8/layout/orgChart1"/>
    <dgm:cxn modelId="{A2FD99CB-9A52-42B1-8BC7-E9DEE2528361}" type="presParOf" srcId="{54EC4031-820D-4520-811E-C2B51D0DBC27}" destId="{68F141CE-0230-4EA4-825B-BDEB2C916AD6}" srcOrd="0" destOrd="0" presId="urn:microsoft.com/office/officeart/2005/8/layout/orgChart1"/>
    <dgm:cxn modelId="{BA929DDC-DD20-49EC-85D7-1B4B2ECC76B2}" type="presParOf" srcId="{68F141CE-0230-4EA4-825B-BDEB2C916AD6}" destId="{6927F03B-574B-4C80-B132-CAA6CEEB99F0}" srcOrd="0" destOrd="0" presId="urn:microsoft.com/office/officeart/2005/8/layout/orgChart1"/>
    <dgm:cxn modelId="{630D30B8-D310-4006-B335-A9C874B082CC}" type="presParOf" srcId="{68F141CE-0230-4EA4-825B-BDEB2C916AD6}" destId="{335E6798-6319-4AB5-A528-349AF98008B0}" srcOrd="1" destOrd="0" presId="urn:microsoft.com/office/officeart/2005/8/layout/orgChart1"/>
    <dgm:cxn modelId="{0B2AA873-E144-41F9-BFB2-13BF64A980FD}" type="presParOf" srcId="{54EC4031-820D-4520-811E-C2B51D0DBC27}" destId="{03506EE7-FCAD-4A75-96A7-E284224B5D7D}" srcOrd="1" destOrd="0" presId="urn:microsoft.com/office/officeart/2005/8/layout/orgChart1"/>
    <dgm:cxn modelId="{F7DBF536-A138-490E-A9C4-C749E1D92448}" type="presParOf" srcId="{54EC4031-820D-4520-811E-C2B51D0DBC27}" destId="{BDF0D0F2-E70E-4B83-A4ED-90D751E0E163}" srcOrd="2" destOrd="0" presId="urn:microsoft.com/office/officeart/2005/8/layout/orgChart1"/>
    <dgm:cxn modelId="{710D4D38-5528-445A-A7BB-23608B9A9E90}" type="presParOf" srcId="{B203CC42-0EDF-4589-A31E-81E67785B39C}" destId="{0BF25421-278D-4275-BAEC-AFD1A10FBA0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D4D91E-95B9-4228-9D46-EF3ADF0DFF0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ABF5CE3-355D-4B6C-8696-3466D0126A99}">
      <dgm:prSet phldrT="[Текст]"/>
      <dgm:spPr/>
      <dgm:t>
        <a:bodyPr/>
        <a:lstStyle/>
        <a:p>
          <a:r>
            <a:rPr lang="ru-RU" dirty="0"/>
            <a:t>Заявление</a:t>
          </a:r>
        </a:p>
      </dgm:t>
    </dgm:pt>
    <dgm:pt modelId="{DE8CD926-282C-4870-8ADA-819ABFFD09D2}" type="parTrans" cxnId="{56F5B3F6-045C-4BEC-80C1-0ABAC684C194}">
      <dgm:prSet/>
      <dgm:spPr/>
      <dgm:t>
        <a:bodyPr/>
        <a:lstStyle/>
        <a:p>
          <a:endParaRPr lang="ru-RU"/>
        </a:p>
      </dgm:t>
    </dgm:pt>
    <dgm:pt modelId="{97CD789E-CFF9-4DA0-98D9-FF3F697124DD}" type="sibTrans" cxnId="{56F5B3F6-045C-4BEC-80C1-0ABAC684C194}">
      <dgm:prSet/>
      <dgm:spPr/>
      <dgm:t>
        <a:bodyPr/>
        <a:lstStyle/>
        <a:p>
          <a:endParaRPr lang="ru-RU"/>
        </a:p>
      </dgm:t>
    </dgm:pt>
    <dgm:pt modelId="{3CC8C86D-9829-4FEC-9F13-1F05168DB783}">
      <dgm:prSet phldrT="[Текст]"/>
      <dgm:spPr/>
      <dgm:t>
        <a:bodyPr/>
        <a:lstStyle/>
        <a:p>
          <a:r>
            <a:rPr lang="ru-RU" dirty="0"/>
            <a:t>Принятие решения правлением</a:t>
          </a:r>
        </a:p>
      </dgm:t>
    </dgm:pt>
    <dgm:pt modelId="{D83D4232-0A27-4682-9224-27BD2EB15287}" type="parTrans" cxnId="{E2C330D5-5DB8-47C0-A31A-8925C22212B1}">
      <dgm:prSet/>
      <dgm:spPr/>
      <dgm:t>
        <a:bodyPr/>
        <a:lstStyle/>
        <a:p>
          <a:endParaRPr lang="ru-RU"/>
        </a:p>
      </dgm:t>
    </dgm:pt>
    <dgm:pt modelId="{F9212F7A-14B8-4275-A6AF-9140D351467D}" type="sibTrans" cxnId="{E2C330D5-5DB8-47C0-A31A-8925C22212B1}">
      <dgm:prSet/>
      <dgm:spPr/>
      <dgm:t>
        <a:bodyPr/>
        <a:lstStyle/>
        <a:p>
          <a:endParaRPr lang="ru-RU"/>
        </a:p>
      </dgm:t>
    </dgm:pt>
    <dgm:pt modelId="{20000A34-AF40-46B3-9EF1-9CC76D59DD66}">
      <dgm:prSet phldrT="[Текст]"/>
      <dgm:spPr/>
      <dgm:t>
        <a:bodyPr/>
        <a:lstStyle/>
        <a:p>
          <a:r>
            <a:rPr lang="ru-RU" dirty="0"/>
            <a:t>Утверждение решения правления наблюдательным советом</a:t>
          </a:r>
        </a:p>
      </dgm:t>
    </dgm:pt>
    <dgm:pt modelId="{32F44D75-952D-403D-95CD-F1A669271CE9}" type="parTrans" cxnId="{7D29DBF5-8FE5-485A-9D53-6E12E409AB1F}">
      <dgm:prSet/>
      <dgm:spPr/>
      <dgm:t>
        <a:bodyPr/>
        <a:lstStyle/>
        <a:p>
          <a:endParaRPr lang="ru-RU"/>
        </a:p>
      </dgm:t>
    </dgm:pt>
    <dgm:pt modelId="{C7F1DA43-2C72-4325-AFD2-9C79D7AA67D2}" type="sibTrans" cxnId="{7D29DBF5-8FE5-485A-9D53-6E12E409AB1F}">
      <dgm:prSet/>
      <dgm:spPr/>
      <dgm:t>
        <a:bodyPr/>
        <a:lstStyle/>
        <a:p>
          <a:endParaRPr lang="ru-RU"/>
        </a:p>
      </dgm:t>
    </dgm:pt>
    <dgm:pt modelId="{34EA7FA2-317F-4DCB-910D-9F490A32731F}" type="pres">
      <dgm:prSet presAssocID="{F8D4D91E-95B9-4228-9D46-EF3ADF0DFF0D}" presName="CompostProcess" presStyleCnt="0">
        <dgm:presLayoutVars>
          <dgm:dir/>
          <dgm:resizeHandles val="exact"/>
        </dgm:presLayoutVars>
      </dgm:prSet>
      <dgm:spPr/>
    </dgm:pt>
    <dgm:pt modelId="{477AF5D5-C639-4981-9354-DC0A973EB41E}" type="pres">
      <dgm:prSet presAssocID="{F8D4D91E-95B9-4228-9D46-EF3ADF0DFF0D}" presName="arrow" presStyleLbl="bgShp" presStyleIdx="0" presStyleCnt="1"/>
      <dgm:spPr/>
    </dgm:pt>
    <dgm:pt modelId="{362B6DAB-3457-4E25-B8BB-1F32AE2A04C5}" type="pres">
      <dgm:prSet presAssocID="{F8D4D91E-95B9-4228-9D46-EF3ADF0DFF0D}" presName="linearProcess" presStyleCnt="0"/>
      <dgm:spPr/>
    </dgm:pt>
    <dgm:pt modelId="{54C1BFED-08ED-479A-A9AF-844C93BDBCF2}" type="pres">
      <dgm:prSet presAssocID="{1ABF5CE3-355D-4B6C-8696-3466D0126A99}" presName="textNode" presStyleLbl="node1" presStyleIdx="0" presStyleCnt="3">
        <dgm:presLayoutVars>
          <dgm:bulletEnabled val="1"/>
        </dgm:presLayoutVars>
      </dgm:prSet>
      <dgm:spPr/>
    </dgm:pt>
    <dgm:pt modelId="{84AA7655-4C80-4AFA-8378-91226336EC27}" type="pres">
      <dgm:prSet presAssocID="{97CD789E-CFF9-4DA0-98D9-FF3F697124DD}" presName="sibTrans" presStyleCnt="0"/>
      <dgm:spPr/>
    </dgm:pt>
    <dgm:pt modelId="{5DB413ED-C138-4AE1-89A0-E2D1B77AF876}" type="pres">
      <dgm:prSet presAssocID="{3CC8C86D-9829-4FEC-9F13-1F05168DB783}" presName="textNode" presStyleLbl="node1" presStyleIdx="1" presStyleCnt="3">
        <dgm:presLayoutVars>
          <dgm:bulletEnabled val="1"/>
        </dgm:presLayoutVars>
      </dgm:prSet>
      <dgm:spPr/>
    </dgm:pt>
    <dgm:pt modelId="{FE8D7C27-2F72-4E5B-9FB7-1FAFB3943101}" type="pres">
      <dgm:prSet presAssocID="{F9212F7A-14B8-4275-A6AF-9140D351467D}" presName="sibTrans" presStyleCnt="0"/>
      <dgm:spPr/>
    </dgm:pt>
    <dgm:pt modelId="{908965BD-92AD-412F-843F-21256BF9CCE1}" type="pres">
      <dgm:prSet presAssocID="{20000A34-AF40-46B3-9EF1-9CC76D59DD6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A7BA374-88E8-4F87-840B-458EEF48DEB1}" type="presOf" srcId="{F8D4D91E-95B9-4228-9D46-EF3ADF0DFF0D}" destId="{34EA7FA2-317F-4DCB-910D-9F490A32731F}" srcOrd="0" destOrd="0" presId="urn:microsoft.com/office/officeart/2005/8/layout/hProcess9"/>
    <dgm:cxn modelId="{FCE5DF91-4F34-4136-BE22-343F6BDCD914}" type="presOf" srcId="{1ABF5CE3-355D-4B6C-8696-3466D0126A99}" destId="{54C1BFED-08ED-479A-A9AF-844C93BDBCF2}" srcOrd="0" destOrd="0" presId="urn:microsoft.com/office/officeart/2005/8/layout/hProcess9"/>
    <dgm:cxn modelId="{E2C330D5-5DB8-47C0-A31A-8925C22212B1}" srcId="{F8D4D91E-95B9-4228-9D46-EF3ADF0DFF0D}" destId="{3CC8C86D-9829-4FEC-9F13-1F05168DB783}" srcOrd="1" destOrd="0" parTransId="{D83D4232-0A27-4682-9224-27BD2EB15287}" sibTransId="{F9212F7A-14B8-4275-A6AF-9140D351467D}"/>
    <dgm:cxn modelId="{5DAD17F2-BA4B-4918-B57C-090BA48F836D}" type="presOf" srcId="{20000A34-AF40-46B3-9EF1-9CC76D59DD66}" destId="{908965BD-92AD-412F-843F-21256BF9CCE1}" srcOrd="0" destOrd="0" presId="urn:microsoft.com/office/officeart/2005/8/layout/hProcess9"/>
    <dgm:cxn modelId="{7D29DBF5-8FE5-485A-9D53-6E12E409AB1F}" srcId="{F8D4D91E-95B9-4228-9D46-EF3ADF0DFF0D}" destId="{20000A34-AF40-46B3-9EF1-9CC76D59DD66}" srcOrd="2" destOrd="0" parTransId="{32F44D75-952D-403D-95CD-F1A669271CE9}" sibTransId="{C7F1DA43-2C72-4325-AFD2-9C79D7AA67D2}"/>
    <dgm:cxn modelId="{56F5B3F6-045C-4BEC-80C1-0ABAC684C194}" srcId="{F8D4D91E-95B9-4228-9D46-EF3ADF0DFF0D}" destId="{1ABF5CE3-355D-4B6C-8696-3466D0126A99}" srcOrd="0" destOrd="0" parTransId="{DE8CD926-282C-4870-8ADA-819ABFFD09D2}" sibTransId="{97CD789E-CFF9-4DA0-98D9-FF3F697124DD}"/>
    <dgm:cxn modelId="{F9342BFB-1BE0-498D-9768-85DB60F4A813}" type="presOf" srcId="{3CC8C86D-9829-4FEC-9F13-1F05168DB783}" destId="{5DB413ED-C138-4AE1-89A0-E2D1B77AF876}" srcOrd="0" destOrd="0" presId="urn:microsoft.com/office/officeart/2005/8/layout/hProcess9"/>
    <dgm:cxn modelId="{EBE17963-FFD0-4261-A149-F1907846C981}" type="presParOf" srcId="{34EA7FA2-317F-4DCB-910D-9F490A32731F}" destId="{477AF5D5-C639-4981-9354-DC0A973EB41E}" srcOrd="0" destOrd="0" presId="urn:microsoft.com/office/officeart/2005/8/layout/hProcess9"/>
    <dgm:cxn modelId="{936FB157-A9F8-496E-909E-0374EB2EC629}" type="presParOf" srcId="{34EA7FA2-317F-4DCB-910D-9F490A32731F}" destId="{362B6DAB-3457-4E25-B8BB-1F32AE2A04C5}" srcOrd="1" destOrd="0" presId="urn:microsoft.com/office/officeart/2005/8/layout/hProcess9"/>
    <dgm:cxn modelId="{4A933687-CF1A-44EF-8925-C52011520204}" type="presParOf" srcId="{362B6DAB-3457-4E25-B8BB-1F32AE2A04C5}" destId="{54C1BFED-08ED-479A-A9AF-844C93BDBCF2}" srcOrd="0" destOrd="0" presId="urn:microsoft.com/office/officeart/2005/8/layout/hProcess9"/>
    <dgm:cxn modelId="{FCD53B92-2900-42D1-A985-9DCEC1EC1E66}" type="presParOf" srcId="{362B6DAB-3457-4E25-B8BB-1F32AE2A04C5}" destId="{84AA7655-4C80-4AFA-8378-91226336EC27}" srcOrd="1" destOrd="0" presId="urn:microsoft.com/office/officeart/2005/8/layout/hProcess9"/>
    <dgm:cxn modelId="{5C5C515D-7EE8-4A70-AB34-FDC9744BA5F4}" type="presParOf" srcId="{362B6DAB-3457-4E25-B8BB-1F32AE2A04C5}" destId="{5DB413ED-C138-4AE1-89A0-E2D1B77AF876}" srcOrd="2" destOrd="0" presId="urn:microsoft.com/office/officeart/2005/8/layout/hProcess9"/>
    <dgm:cxn modelId="{01B341E4-5E55-41E4-A2D3-E6E4C7BC0E82}" type="presParOf" srcId="{362B6DAB-3457-4E25-B8BB-1F32AE2A04C5}" destId="{FE8D7C27-2F72-4E5B-9FB7-1FAFB3943101}" srcOrd="3" destOrd="0" presId="urn:microsoft.com/office/officeart/2005/8/layout/hProcess9"/>
    <dgm:cxn modelId="{7BCA4E05-1848-4D80-8DD5-9D1F987159D4}" type="presParOf" srcId="{362B6DAB-3457-4E25-B8BB-1F32AE2A04C5}" destId="{908965BD-92AD-412F-843F-21256BF9CCE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8A658E-124B-4A1D-89F4-045751EF6131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8D6C3F-7D8F-4037-8438-BEE2B80E1BCA}">
      <dgm:prSet phldrT="[Текст]"/>
      <dgm:spPr/>
      <dgm:t>
        <a:bodyPr/>
        <a:lstStyle/>
        <a:p>
          <a:r>
            <a:rPr lang="ru-RU" dirty="0"/>
            <a:t>Приглашение на заседание</a:t>
          </a:r>
        </a:p>
      </dgm:t>
    </dgm:pt>
    <dgm:pt modelId="{C48A7D26-9252-4CC2-A37D-F7A958BDD8B4}" type="parTrans" cxnId="{CED381EC-CDF8-477F-B52E-A407B55246BA}">
      <dgm:prSet/>
      <dgm:spPr/>
      <dgm:t>
        <a:bodyPr/>
        <a:lstStyle/>
        <a:p>
          <a:endParaRPr lang="ru-RU"/>
        </a:p>
      </dgm:t>
    </dgm:pt>
    <dgm:pt modelId="{6AC475CB-04A0-4663-B9F9-5F104BE7289A}" type="sibTrans" cxnId="{CED381EC-CDF8-477F-B52E-A407B55246BA}">
      <dgm:prSet/>
      <dgm:spPr/>
      <dgm:t>
        <a:bodyPr/>
        <a:lstStyle/>
        <a:p>
          <a:endParaRPr lang="ru-RU"/>
        </a:p>
      </dgm:t>
    </dgm:pt>
    <dgm:pt modelId="{73488989-8B86-4EC9-8569-DC455D1F6C03}">
      <dgm:prSet phldrT="[Текст]"/>
      <dgm:spPr/>
      <dgm:t>
        <a:bodyPr/>
        <a:lstStyle/>
        <a:p>
          <a:r>
            <a:rPr lang="ru-RU" dirty="0"/>
            <a:t>Принятие решения правлением</a:t>
          </a:r>
        </a:p>
      </dgm:t>
    </dgm:pt>
    <dgm:pt modelId="{2453DB4B-B5AD-4224-AE64-3A0DDBA95223}" type="parTrans" cxnId="{3192C9C5-C798-4B52-853C-1269D9C53A4D}">
      <dgm:prSet/>
      <dgm:spPr/>
      <dgm:t>
        <a:bodyPr/>
        <a:lstStyle/>
        <a:p>
          <a:endParaRPr lang="ru-RU"/>
        </a:p>
      </dgm:t>
    </dgm:pt>
    <dgm:pt modelId="{280C2430-1439-4B02-B88D-42EC7C39726B}" type="sibTrans" cxnId="{3192C9C5-C798-4B52-853C-1269D9C53A4D}">
      <dgm:prSet/>
      <dgm:spPr/>
      <dgm:t>
        <a:bodyPr/>
        <a:lstStyle/>
        <a:p>
          <a:endParaRPr lang="ru-RU"/>
        </a:p>
      </dgm:t>
    </dgm:pt>
    <dgm:pt modelId="{BFDD67F7-EBA9-4AB6-8A61-020E22BC3B98}">
      <dgm:prSet phldrT="[Текст]"/>
      <dgm:spPr/>
      <dgm:t>
        <a:bodyPr/>
        <a:lstStyle/>
        <a:p>
          <a:r>
            <a:rPr lang="ru-RU" dirty="0"/>
            <a:t>Официальное доведение решения</a:t>
          </a:r>
        </a:p>
      </dgm:t>
    </dgm:pt>
    <dgm:pt modelId="{967E8314-E6D9-480C-B540-F7C681D823BE}" type="parTrans" cxnId="{2CFF802C-65EE-4A57-AA81-4D9CCEE4D350}">
      <dgm:prSet/>
      <dgm:spPr/>
      <dgm:t>
        <a:bodyPr/>
        <a:lstStyle/>
        <a:p>
          <a:endParaRPr lang="ru-RU"/>
        </a:p>
      </dgm:t>
    </dgm:pt>
    <dgm:pt modelId="{CD054F80-7CEB-48E0-8A31-97B6B1C3D257}" type="sibTrans" cxnId="{2CFF802C-65EE-4A57-AA81-4D9CCEE4D350}">
      <dgm:prSet/>
      <dgm:spPr/>
      <dgm:t>
        <a:bodyPr/>
        <a:lstStyle/>
        <a:p>
          <a:endParaRPr lang="ru-RU"/>
        </a:p>
      </dgm:t>
    </dgm:pt>
    <dgm:pt modelId="{5B84657F-56D9-4023-A882-F614A2E5A224}">
      <dgm:prSet phldrT="[Текст]"/>
      <dgm:spPr/>
      <dgm:t>
        <a:bodyPr/>
        <a:lstStyle/>
        <a:p>
          <a:r>
            <a:rPr lang="ru-RU" dirty="0"/>
            <a:t>Вызов на Наблюдательный совет</a:t>
          </a:r>
        </a:p>
      </dgm:t>
    </dgm:pt>
    <dgm:pt modelId="{922661F9-298B-477D-973D-6A4B3DE42C84}" type="parTrans" cxnId="{99589D5F-D942-4C35-A199-8042E80174D7}">
      <dgm:prSet/>
      <dgm:spPr/>
      <dgm:t>
        <a:bodyPr/>
        <a:lstStyle/>
        <a:p>
          <a:endParaRPr lang="ru-RU"/>
        </a:p>
      </dgm:t>
    </dgm:pt>
    <dgm:pt modelId="{CAC867BA-82B4-4CB6-B535-F7F6A0058B53}" type="sibTrans" cxnId="{99589D5F-D942-4C35-A199-8042E80174D7}">
      <dgm:prSet/>
      <dgm:spPr/>
      <dgm:t>
        <a:bodyPr/>
        <a:lstStyle/>
        <a:p>
          <a:endParaRPr lang="ru-RU"/>
        </a:p>
      </dgm:t>
    </dgm:pt>
    <dgm:pt modelId="{F04C19AC-B497-4AB5-BEBD-BC619941C06F}">
      <dgm:prSet phldrT="[Текст]"/>
      <dgm:spPr/>
      <dgm:t>
        <a:bodyPr/>
        <a:lstStyle/>
        <a:p>
          <a:r>
            <a:rPr lang="ru-RU" dirty="0"/>
            <a:t>Принятие решения Наблюдательным советом</a:t>
          </a:r>
        </a:p>
      </dgm:t>
    </dgm:pt>
    <dgm:pt modelId="{24734710-F8E6-4F0B-AACD-7FA08A8C7CF9}" type="parTrans" cxnId="{8B1B8DC1-D5F4-494C-80BC-D1E89ED8169B}">
      <dgm:prSet/>
      <dgm:spPr/>
      <dgm:t>
        <a:bodyPr/>
        <a:lstStyle/>
        <a:p>
          <a:endParaRPr lang="ru-RU"/>
        </a:p>
      </dgm:t>
    </dgm:pt>
    <dgm:pt modelId="{D6AD2582-90C4-4950-A1EF-E7AB18867A60}" type="sibTrans" cxnId="{8B1B8DC1-D5F4-494C-80BC-D1E89ED8169B}">
      <dgm:prSet/>
      <dgm:spPr/>
      <dgm:t>
        <a:bodyPr/>
        <a:lstStyle/>
        <a:p>
          <a:endParaRPr lang="ru-RU"/>
        </a:p>
      </dgm:t>
    </dgm:pt>
    <dgm:pt modelId="{BDA88FC3-1FC7-4FD1-8AFC-0463043B9A1B}">
      <dgm:prSet/>
      <dgm:spPr/>
      <dgm:t>
        <a:bodyPr/>
        <a:lstStyle/>
        <a:p>
          <a:r>
            <a:rPr lang="ru-RU"/>
            <a:t>Официальное доведение решения</a:t>
          </a:r>
          <a:endParaRPr lang="ru-RU" dirty="0"/>
        </a:p>
      </dgm:t>
    </dgm:pt>
    <dgm:pt modelId="{65BE678B-65DF-4BB0-948C-95E3F80F98F4}" type="parTrans" cxnId="{4CF5036A-759D-4D98-93ED-3F1E23DD86CE}">
      <dgm:prSet/>
      <dgm:spPr/>
      <dgm:t>
        <a:bodyPr/>
        <a:lstStyle/>
        <a:p>
          <a:endParaRPr lang="ru-RU"/>
        </a:p>
      </dgm:t>
    </dgm:pt>
    <dgm:pt modelId="{DF182F01-96CC-4AC5-B4CA-787C7CE2ED83}" type="sibTrans" cxnId="{4CF5036A-759D-4D98-93ED-3F1E23DD86CE}">
      <dgm:prSet/>
      <dgm:spPr/>
      <dgm:t>
        <a:bodyPr/>
        <a:lstStyle/>
        <a:p>
          <a:endParaRPr lang="ru-RU"/>
        </a:p>
      </dgm:t>
    </dgm:pt>
    <dgm:pt modelId="{84381D6D-6D21-4305-B32F-8450101886D8}" type="pres">
      <dgm:prSet presAssocID="{B68A658E-124B-4A1D-89F4-045751EF6131}" presName="diagram" presStyleCnt="0">
        <dgm:presLayoutVars>
          <dgm:dir/>
          <dgm:resizeHandles val="exact"/>
        </dgm:presLayoutVars>
      </dgm:prSet>
      <dgm:spPr/>
    </dgm:pt>
    <dgm:pt modelId="{1A2F8C71-4755-4623-B3FA-264B406BF2B5}" type="pres">
      <dgm:prSet presAssocID="{588D6C3F-7D8F-4037-8438-BEE2B80E1BCA}" presName="node" presStyleLbl="node1" presStyleIdx="0" presStyleCnt="6">
        <dgm:presLayoutVars>
          <dgm:bulletEnabled val="1"/>
        </dgm:presLayoutVars>
      </dgm:prSet>
      <dgm:spPr/>
    </dgm:pt>
    <dgm:pt modelId="{C76E8FBD-26C8-4421-944F-2250E63D1508}" type="pres">
      <dgm:prSet presAssocID="{6AC475CB-04A0-4663-B9F9-5F104BE7289A}" presName="sibTrans" presStyleLbl="sibTrans2D1" presStyleIdx="0" presStyleCnt="5"/>
      <dgm:spPr/>
    </dgm:pt>
    <dgm:pt modelId="{1B695841-DBC9-4659-A5FA-2535DEA2B723}" type="pres">
      <dgm:prSet presAssocID="{6AC475CB-04A0-4663-B9F9-5F104BE7289A}" presName="connectorText" presStyleLbl="sibTrans2D1" presStyleIdx="0" presStyleCnt="5"/>
      <dgm:spPr/>
    </dgm:pt>
    <dgm:pt modelId="{A6072442-ABF1-4796-8E65-E3DAB503E909}" type="pres">
      <dgm:prSet presAssocID="{73488989-8B86-4EC9-8569-DC455D1F6C03}" presName="node" presStyleLbl="node1" presStyleIdx="1" presStyleCnt="6">
        <dgm:presLayoutVars>
          <dgm:bulletEnabled val="1"/>
        </dgm:presLayoutVars>
      </dgm:prSet>
      <dgm:spPr/>
    </dgm:pt>
    <dgm:pt modelId="{1387E09D-E175-45DC-AABE-B017CC09B1CE}" type="pres">
      <dgm:prSet presAssocID="{280C2430-1439-4B02-B88D-42EC7C39726B}" presName="sibTrans" presStyleLbl="sibTrans2D1" presStyleIdx="1" presStyleCnt="5"/>
      <dgm:spPr/>
    </dgm:pt>
    <dgm:pt modelId="{CDFF695D-D9CE-44E3-ACEA-74ACE2D5017E}" type="pres">
      <dgm:prSet presAssocID="{280C2430-1439-4B02-B88D-42EC7C39726B}" presName="connectorText" presStyleLbl="sibTrans2D1" presStyleIdx="1" presStyleCnt="5"/>
      <dgm:spPr/>
    </dgm:pt>
    <dgm:pt modelId="{D4079AF4-5B4D-4BBB-B669-77159C402238}" type="pres">
      <dgm:prSet presAssocID="{BFDD67F7-EBA9-4AB6-8A61-020E22BC3B98}" presName="node" presStyleLbl="node1" presStyleIdx="2" presStyleCnt="6">
        <dgm:presLayoutVars>
          <dgm:bulletEnabled val="1"/>
        </dgm:presLayoutVars>
      </dgm:prSet>
      <dgm:spPr/>
    </dgm:pt>
    <dgm:pt modelId="{1355D371-09AF-4802-B2DB-93AFB87A9B17}" type="pres">
      <dgm:prSet presAssocID="{CD054F80-7CEB-48E0-8A31-97B6B1C3D257}" presName="sibTrans" presStyleLbl="sibTrans2D1" presStyleIdx="2" presStyleCnt="5"/>
      <dgm:spPr/>
    </dgm:pt>
    <dgm:pt modelId="{E57E0C08-8476-4DC2-B5CC-E11125011CCD}" type="pres">
      <dgm:prSet presAssocID="{CD054F80-7CEB-48E0-8A31-97B6B1C3D257}" presName="connectorText" presStyleLbl="sibTrans2D1" presStyleIdx="2" presStyleCnt="5"/>
      <dgm:spPr/>
    </dgm:pt>
    <dgm:pt modelId="{A3770124-C6C7-4A8B-89E1-4083702C065D}" type="pres">
      <dgm:prSet presAssocID="{5B84657F-56D9-4023-A882-F614A2E5A224}" presName="node" presStyleLbl="node1" presStyleIdx="3" presStyleCnt="6">
        <dgm:presLayoutVars>
          <dgm:bulletEnabled val="1"/>
        </dgm:presLayoutVars>
      </dgm:prSet>
      <dgm:spPr/>
    </dgm:pt>
    <dgm:pt modelId="{9E77CEDA-CAF4-4505-93B5-0509ADE22342}" type="pres">
      <dgm:prSet presAssocID="{CAC867BA-82B4-4CB6-B535-F7F6A0058B53}" presName="sibTrans" presStyleLbl="sibTrans2D1" presStyleIdx="3" presStyleCnt="5"/>
      <dgm:spPr/>
    </dgm:pt>
    <dgm:pt modelId="{E213BA50-D14C-422C-95E6-5F092EC78D8C}" type="pres">
      <dgm:prSet presAssocID="{CAC867BA-82B4-4CB6-B535-F7F6A0058B53}" presName="connectorText" presStyleLbl="sibTrans2D1" presStyleIdx="3" presStyleCnt="5"/>
      <dgm:spPr/>
    </dgm:pt>
    <dgm:pt modelId="{DC4CB22B-6F5C-4D95-A9C2-349863E3FA6E}" type="pres">
      <dgm:prSet presAssocID="{F04C19AC-B497-4AB5-BEBD-BC619941C06F}" presName="node" presStyleLbl="node1" presStyleIdx="4" presStyleCnt="6">
        <dgm:presLayoutVars>
          <dgm:bulletEnabled val="1"/>
        </dgm:presLayoutVars>
      </dgm:prSet>
      <dgm:spPr/>
    </dgm:pt>
    <dgm:pt modelId="{6EA79CBA-B4B4-4877-A427-9CA4FC0AC1F9}" type="pres">
      <dgm:prSet presAssocID="{D6AD2582-90C4-4950-A1EF-E7AB18867A60}" presName="sibTrans" presStyleLbl="sibTrans2D1" presStyleIdx="4" presStyleCnt="5"/>
      <dgm:spPr/>
    </dgm:pt>
    <dgm:pt modelId="{CF22B087-CD67-4784-9950-32F3616C817A}" type="pres">
      <dgm:prSet presAssocID="{D6AD2582-90C4-4950-A1EF-E7AB18867A60}" presName="connectorText" presStyleLbl="sibTrans2D1" presStyleIdx="4" presStyleCnt="5"/>
      <dgm:spPr/>
    </dgm:pt>
    <dgm:pt modelId="{50AADB54-E955-4888-B7D7-B02C6F89B5EA}" type="pres">
      <dgm:prSet presAssocID="{BDA88FC3-1FC7-4FD1-8AFC-0463043B9A1B}" presName="node" presStyleLbl="node1" presStyleIdx="5" presStyleCnt="6">
        <dgm:presLayoutVars>
          <dgm:bulletEnabled val="1"/>
        </dgm:presLayoutVars>
      </dgm:prSet>
      <dgm:spPr/>
    </dgm:pt>
  </dgm:ptLst>
  <dgm:cxnLst>
    <dgm:cxn modelId="{18201211-E7B4-4E0E-84DC-668287C27C55}" type="presOf" srcId="{B68A658E-124B-4A1D-89F4-045751EF6131}" destId="{84381D6D-6D21-4305-B32F-8450101886D8}" srcOrd="0" destOrd="0" presId="urn:microsoft.com/office/officeart/2005/8/layout/process5"/>
    <dgm:cxn modelId="{A6F7641A-66F4-4739-898C-92F8B6BBC051}" type="presOf" srcId="{280C2430-1439-4B02-B88D-42EC7C39726B}" destId="{CDFF695D-D9CE-44E3-ACEA-74ACE2D5017E}" srcOrd="1" destOrd="0" presId="urn:microsoft.com/office/officeart/2005/8/layout/process5"/>
    <dgm:cxn modelId="{0E66322C-79E4-459A-A162-284A93BB8438}" type="presOf" srcId="{BFDD67F7-EBA9-4AB6-8A61-020E22BC3B98}" destId="{D4079AF4-5B4D-4BBB-B669-77159C402238}" srcOrd="0" destOrd="0" presId="urn:microsoft.com/office/officeart/2005/8/layout/process5"/>
    <dgm:cxn modelId="{2CFF802C-65EE-4A57-AA81-4D9CCEE4D350}" srcId="{B68A658E-124B-4A1D-89F4-045751EF6131}" destId="{BFDD67F7-EBA9-4AB6-8A61-020E22BC3B98}" srcOrd="2" destOrd="0" parTransId="{967E8314-E6D9-480C-B540-F7C681D823BE}" sibTransId="{CD054F80-7CEB-48E0-8A31-97B6B1C3D257}"/>
    <dgm:cxn modelId="{AE116F32-FF02-4588-9B69-A7AB69408424}" type="presOf" srcId="{CAC867BA-82B4-4CB6-B535-F7F6A0058B53}" destId="{9E77CEDA-CAF4-4505-93B5-0509ADE22342}" srcOrd="0" destOrd="0" presId="urn:microsoft.com/office/officeart/2005/8/layout/process5"/>
    <dgm:cxn modelId="{938FF05D-AEDE-4C60-B0F2-8D3BBA641FA3}" type="presOf" srcId="{D6AD2582-90C4-4950-A1EF-E7AB18867A60}" destId="{6EA79CBA-B4B4-4877-A427-9CA4FC0AC1F9}" srcOrd="0" destOrd="0" presId="urn:microsoft.com/office/officeart/2005/8/layout/process5"/>
    <dgm:cxn modelId="{99589D5F-D942-4C35-A199-8042E80174D7}" srcId="{B68A658E-124B-4A1D-89F4-045751EF6131}" destId="{5B84657F-56D9-4023-A882-F614A2E5A224}" srcOrd="3" destOrd="0" parTransId="{922661F9-298B-477D-973D-6A4B3DE42C84}" sibTransId="{CAC867BA-82B4-4CB6-B535-F7F6A0058B53}"/>
    <dgm:cxn modelId="{4CF5036A-759D-4D98-93ED-3F1E23DD86CE}" srcId="{B68A658E-124B-4A1D-89F4-045751EF6131}" destId="{BDA88FC3-1FC7-4FD1-8AFC-0463043B9A1B}" srcOrd="5" destOrd="0" parTransId="{65BE678B-65DF-4BB0-948C-95E3F80F98F4}" sibTransId="{DF182F01-96CC-4AC5-B4CA-787C7CE2ED83}"/>
    <dgm:cxn modelId="{2EB15D71-F3A5-4D77-8BDC-CEA8FDFCC97D}" type="presOf" srcId="{6AC475CB-04A0-4663-B9F9-5F104BE7289A}" destId="{C76E8FBD-26C8-4421-944F-2250E63D1508}" srcOrd="0" destOrd="0" presId="urn:microsoft.com/office/officeart/2005/8/layout/process5"/>
    <dgm:cxn modelId="{DD242A76-B631-49FA-AEF8-485104B6F634}" type="presOf" srcId="{280C2430-1439-4B02-B88D-42EC7C39726B}" destId="{1387E09D-E175-45DC-AABE-B017CC09B1CE}" srcOrd="0" destOrd="0" presId="urn:microsoft.com/office/officeart/2005/8/layout/process5"/>
    <dgm:cxn modelId="{5E6DD18E-A229-4253-8080-AAFDCAD7B43B}" type="presOf" srcId="{D6AD2582-90C4-4950-A1EF-E7AB18867A60}" destId="{CF22B087-CD67-4784-9950-32F3616C817A}" srcOrd="1" destOrd="0" presId="urn:microsoft.com/office/officeart/2005/8/layout/process5"/>
    <dgm:cxn modelId="{B4336095-3B7E-4F64-8F19-0066DB4E9D65}" type="presOf" srcId="{588D6C3F-7D8F-4037-8438-BEE2B80E1BCA}" destId="{1A2F8C71-4755-4623-B3FA-264B406BF2B5}" srcOrd="0" destOrd="0" presId="urn:microsoft.com/office/officeart/2005/8/layout/process5"/>
    <dgm:cxn modelId="{6E1A2D97-2624-4945-B043-1C1381B76C65}" type="presOf" srcId="{6AC475CB-04A0-4663-B9F9-5F104BE7289A}" destId="{1B695841-DBC9-4659-A5FA-2535DEA2B723}" srcOrd="1" destOrd="0" presId="urn:microsoft.com/office/officeart/2005/8/layout/process5"/>
    <dgm:cxn modelId="{B2EB8C97-BBE1-4F5D-AF55-2DDDA2F83CCF}" type="presOf" srcId="{CD054F80-7CEB-48E0-8A31-97B6B1C3D257}" destId="{E57E0C08-8476-4DC2-B5CC-E11125011CCD}" srcOrd="1" destOrd="0" presId="urn:microsoft.com/office/officeart/2005/8/layout/process5"/>
    <dgm:cxn modelId="{7EA9769E-0CD7-4926-9E2D-4043F3827D62}" type="presOf" srcId="{CD054F80-7CEB-48E0-8A31-97B6B1C3D257}" destId="{1355D371-09AF-4802-B2DB-93AFB87A9B17}" srcOrd="0" destOrd="0" presId="urn:microsoft.com/office/officeart/2005/8/layout/process5"/>
    <dgm:cxn modelId="{5B0382AA-68DC-4F5C-B913-F08998CEB591}" type="presOf" srcId="{F04C19AC-B497-4AB5-BEBD-BC619941C06F}" destId="{DC4CB22B-6F5C-4D95-A9C2-349863E3FA6E}" srcOrd="0" destOrd="0" presId="urn:microsoft.com/office/officeart/2005/8/layout/process5"/>
    <dgm:cxn modelId="{8486A8B0-80DC-48C6-A422-90EDD574AC27}" type="presOf" srcId="{5B84657F-56D9-4023-A882-F614A2E5A224}" destId="{A3770124-C6C7-4A8B-89E1-4083702C065D}" srcOrd="0" destOrd="0" presId="urn:microsoft.com/office/officeart/2005/8/layout/process5"/>
    <dgm:cxn modelId="{8B1B8DC1-D5F4-494C-80BC-D1E89ED8169B}" srcId="{B68A658E-124B-4A1D-89F4-045751EF6131}" destId="{F04C19AC-B497-4AB5-BEBD-BC619941C06F}" srcOrd="4" destOrd="0" parTransId="{24734710-F8E6-4F0B-AACD-7FA08A8C7CF9}" sibTransId="{D6AD2582-90C4-4950-A1EF-E7AB18867A60}"/>
    <dgm:cxn modelId="{3192C9C5-C798-4B52-853C-1269D9C53A4D}" srcId="{B68A658E-124B-4A1D-89F4-045751EF6131}" destId="{73488989-8B86-4EC9-8569-DC455D1F6C03}" srcOrd="1" destOrd="0" parTransId="{2453DB4B-B5AD-4224-AE64-3A0DDBA95223}" sibTransId="{280C2430-1439-4B02-B88D-42EC7C39726B}"/>
    <dgm:cxn modelId="{BBF898D2-6CFF-40E1-83A0-3D9B6DFA252C}" type="presOf" srcId="{CAC867BA-82B4-4CB6-B535-F7F6A0058B53}" destId="{E213BA50-D14C-422C-95E6-5F092EC78D8C}" srcOrd="1" destOrd="0" presId="urn:microsoft.com/office/officeart/2005/8/layout/process5"/>
    <dgm:cxn modelId="{D44C6FDB-82D8-421E-B1EB-10A1B1ADEB5C}" type="presOf" srcId="{73488989-8B86-4EC9-8569-DC455D1F6C03}" destId="{A6072442-ABF1-4796-8E65-E3DAB503E909}" srcOrd="0" destOrd="0" presId="urn:microsoft.com/office/officeart/2005/8/layout/process5"/>
    <dgm:cxn modelId="{CED381EC-CDF8-477F-B52E-A407B55246BA}" srcId="{B68A658E-124B-4A1D-89F4-045751EF6131}" destId="{588D6C3F-7D8F-4037-8438-BEE2B80E1BCA}" srcOrd="0" destOrd="0" parTransId="{C48A7D26-9252-4CC2-A37D-F7A958BDD8B4}" sibTransId="{6AC475CB-04A0-4663-B9F9-5F104BE7289A}"/>
    <dgm:cxn modelId="{809BC6F2-AE88-4A69-83B6-1B441002890D}" type="presOf" srcId="{BDA88FC3-1FC7-4FD1-8AFC-0463043B9A1B}" destId="{50AADB54-E955-4888-B7D7-B02C6F89B5EA}" srcOrd="0" destOrd="0" presId="urn:microsoft.com/office/officeart/2005/8/layout/process5"/>
    <dgm:cxn modelId="{D75AF0D7-2179-4ED0-9416-A4410BB50843}" type="presParOf" srcId="{84381D6D-6D21-4305-B32F-8450101886D8}" destId="{1A2F8C71-4755-4623-B3FA-264B406BF2B5}" srcOrd="0" destOrd="0" presId="urn:microsoft.com/office/officeart/2005/8/layout/process5"/>
    <dgm:cxn modelId="{7C8CCA74-6C11-4DAA-B758-FCADCE19291B}" type="presParOf" srcId="{84381D6D-6D21-4305-B32F-8450101886D8}" destId="{C76E8FBD-26C8-4421-944F-2250E63D1508}" srcOrd="1" destOrd="0" presId="urn:microsoft.com/office/officeart/2005/8/layout/process5"/>
    <dgm:cxn modelId="{15EB5102-0429-4F93-B465-DD1D1816DEC3}" type="presParOf" srcId="{C76E8FBD-26C8-4421-944F-2250E63D1508}" destId="{1B695841-DBC9-4659-A5FA-2535DEA2B723}" srcOrd="0" destOrd="0" presId="urn:microsoft.com/office/officeart/2005/8/layout/process5"/>
    <dgm:cxn modelId="{13CAA8FE-97EE-4F24-8E79-39B926396BE8}" type="presParOf" srcId="{84381D6D-6D21-4305-B32F-8450101886D8}" destId="{A6072442-ABF1-4796-8E65-E3DAB503E909}" srcOrd="2" destOrd="0" presId="urn:microsoft.com/office/officeart/2005/8/layout/process5"/>
    <dgm:cxn modelId="{BB1FEAD0-1177-40C4-A2FD-FC22EE5FD908}" type="presParOf" srcId="{84381D6D-6D21-4305-B32F-8450101886D8}" destId="{1387E09D-E175-45DC-AABE-B017CC09B1CE}" srcOrd="3" destOrd="0" presId="urn:microsoft.com/office/officeart/2005/8/layout/process5"/>
    <dgm:cxn modelId="{E7ADE3E5-D46B-4737-9947-6206FD4BB22E}" type="presParOf" srcId="{1387E09D-E175-45DC-AABE-B017CC09B1CE}" destId="{CDFF695D-D9CE-44E3-ACEA-74ACE2D5017E}" srcOrd="0" destOrd="0" presId="urn:microsoft.com/office/officeart/2005/8/layout/process5"/>
    <dgm:cxn modelId="{A0ED6E83-285D-468A-891E-2EB2D6EAC52B}" type="presParOf" srcId="{84381D6D-6D21-4305-B32F-8450101886D8}" destId="{D4079AF4-5B4D-4BBB-B669-77159C402238}" srcOrd="4" destOrd="0" presId="urn:microsoft.com/office/officeart/2005/8/layout/process5"/>
    <dgm:cxn modelId="{93468D1B-F4A4-4BC1-B3BD-39A7CF2C7CED}" type="presParOf" srcId="{84381D6D-6D21-4305-B32F-8450101886D8}" destId="{1355D371-09AF-4802-B2DB-93AFB87A9B17}" srcOrd="5" destOrd="0" presId="urn:microsoft.com/office/officeart/2005/8/layout/process5"/>
    <dgm:cxn modelId="{6A1A2BBD-9F79-4D4D-A0C3-C10780A86730}" type="presParOf" srcId="{1355D371-09AF-4802-B2DB-93AFB87A9B17}" destId="{E57E0C08-8476-4DC2-B5CC-E11125011CCD}" srcOrd="0" destOrd="0" presId="urn:microsoft.com/office/officeart/2005/8/layout/process5"/>
    <dgm:cxn modelId="{9DB57DCF-97A0-4CEE-8975-F9DF10A5D87C}" type="presParOf" srcId="{84381D6D-6D21-4305-B32F-8450101886D8}" destId="{A3770124-C6C7-4A8B-89E1-4083702C065D}" srcOrd="6" destOrd="0" presId="urn:microsoft.com/office/officeart/2005/8/layout/process5"/>
    <dgm:cxn modelId="{075C6182-7A6F-4AB7-A6DD-71CA61441F2D}" type="presParOf" srcId="{84381D6D-6D21-4305-B32F-8450101886D8}" destId="{9E77CEDA-CAF4-4505-93B5-0509ADE22342}" srcOrd="7" destOrd="0" presId="urn:microsoft.com/office/officeart/2005/8/layout/process5"/>
    <dgm:cxn modelId="{47B91FE7-4ED2-4CB0-906F-F392C167A4CE}" type="presParOf" srcId="{9E77CEDA-CAF4-4505-93B5-0509ADE22342}" destId="{E213BA50-D14C-422C-95E6-5F092EC78D8C}" srcOrd="0" destOrd="0" presId="urn:microsoft.com/office/officeart/2005/8/layout/process5"/>
    <dgm:cxn modelId="{9855C081-5927-4780-ADC9-A4364D1568AE}" type="presParOf" srcId="{84381D6D-6D21-4305-B32F-8450101886D8}" destId="{DC4CB22B-6F5C-4D95-A9C2-349863E3FA6E}" srcOrd="8" destOrd="0" presId="urn:microsoft.com/office/officeart/2005/8/layout/process5"/>
    <dgm:cxn modelId="{44761297-E697-4297-9B76-646936895A57}" type="presParOf" srcId="{84381D6D-6D21-4305-B32F-8450101886D8}" destId="{6EA79CBA-B4B4-4877-A427-9CA4FC0AC1F9}" srcOrd="9" destOrd="0" presId="urn:microsoft.com/office/officeart/2005/8/layout/process5"/>
    <dgm:cxn modelId="{A0063B02-4DF2-401A-B47D-23A1200E6E06}" type="presParOf" srcId="{6EA79CBA-B4B4-4877-A427-9CA4FC0AC1F9}" destId="{CF22B087-CD67-4784-9950-32F3616C817A}" srcOrd="0" destOrd="0" presId="urn:microsoft.com/office/officeart/2005/8/layout/process5"/>
    <dgm:cxn modelId="{46FFC78A-9D57-4FBB-8587-9BE2A058760A}" type="presParOf" srcId="{84381D6D-6D21-4305-B32F-8450101886D8}" destId="{50AADB54-E955-4888-B7D7-B02C6F89B5EA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5EBEC-4E11-4F4E-93CD-F0E6730E9E75}">
      <dsp:nvSpPr>
        <dsp:cNvPr id="0" name=""/>
        <dsp:cNvSpPr/>
      </dsp:nvSpPr>
      <dsp:spPr>
        <a:xfrm>
          <a:off x="5025660" y="840580"/>
          <a:ext cx="175891" cy="770570"/>
        </a:xfrm>
        <a:custGeom>
          <a:avLst/>
          <a:gdLst/>
          <a:ahLst/>
          <a:cxnLst/>
          <a:rect l="0" t="0" r="0" b="0"/>
          <a:pathLst>
            <a:path>
              <a:moveTo>
                <a:pt x="175891" y="0"/>
              </a:moveTo>
              <a:lnTo>
                <a:pt x="175891" y="770570"/>
              </a:lnTo>
              <a:lnTo>
                <a:pt x="0" y="7705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3330C-4A61-44F4-8640-EDEDFDD80ADC}">
      <dsp:nvSpPr>
        <dsp:cNvPr id="0" name=""/>
        <dsp:cNvSpPr/>
      </dsp:nvSpPr>
      <dsp:spPr>
        <a:xfrm>
          <a:off x="5155831" y="3219298"/>
          <a:ext cx="91440" cy="3547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95"/>
              </a:lnTo>
              <a:lnTo>
                <a:pt x="124351" y="178895"/>
              </a:lnTo>
              <a:lnTo>
                <a:pt x="124351" y="3547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F75F1-9BA6-43FB-871C-51A94E97BBE3}">
      <dsp:nvSpPr>
        <dsp:cNvPr id="0" name=""/>
        <dsp:cNvSpPr/>
      </dsp:nvSpPr>
      <dsp:spPr>
        <a:xfrm>
          <a:off x="5155831" y="840580"/>
          <a:ext cx="91440" cy="15411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11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9E1DF4-4951-4726-AAB2-3CDD7D29C11A}">
      <dsp:nvSpPr>
        <dsp:cNvPr id="0" name=""/>
        <dsp:cNvSpPr/>
      </dsp:nvSpPr>
      <dsp:spPr>
        <a:xfrm>
          <a:off x="3014789" y="3004"/>
          <a:ext cx="4373524" cy="83757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Общее собрание членов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(собрание уполномоченных при численности более 200)</a:t>
          </a:r>
        </a:p>
      </dsp:txBody>
      <dsp:txXfrm>
        <a:off x="3014789" y="3004"/>
        <a:ext cx="4373524" cy="837576"/>
      </dsp:txXfrm>
    </dsp:sp>
    <dsp:sp modelId="{02B1CFB5-1D61-4441-83A1-2A149A89F218}">
      <dsp:nvSpPr>
        <dsp:cNvPr id="0" name=""/>
        <dsp:cNvSpPr/>
      </dsp:nvSpPr>
      <dsp:spPr>
        <a:xfrm>
          <a:off x="2897294" y="2381722"/>
          <a:ext cx="4608514" cy="83757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Правление (обязательно при численности более 25)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/Председатель</a:t>
          </a:r>
        </a:p>
      </dsp:txBody>
      <dsp:txXfrm>
        <a:off x="2897294" y="2381722"/>
        <a:ext cx="4608514" cy="837576"/>
      </dsp:txXfrm>
    </dsp:sp>
    <dsp:sp modelId="{DAB29AC6-1BBD-4D58-9A9F-C3B756284E83}">
      <dsp:nvSpPr>
        <dsp:cNvPr id="0" name=""/>
        <dsp:cNvSpPr/>
      </dsp:nvSpPr>
      <dsp:spPr>
        <a:xfrm>
          <a:off x="2962667" y="3574085"/>
          <a:ext cx="4635032" cy="83757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Исполнительный директор</a:t>
          </a:r>
        </a:p>
      </dsp:txBody>
      <dsp:txXfrm>
        <a:off x="2962667" y="3574085"/>
        <a:ext cx="4635032" cy="837576"/>
      </dsp:txXfrm>
    </dsp:sp>
    <dsp:sp modelId="{C1055190-5AE2-490A-80C9-CC42B753C563}">
      <dsp:nvSpPr>
        <dsp:cNvPr id="0" name=""/>
        <dsp:cNvSpPr/>
      </dsp:nvSpPr>
      <dsp:spPr>
        <a:xfrm>
          <a:off x="710531" y="1192363"/>
          <a:ext cx="4315128" cy="83757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Наблюдательный совет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(обязателен в потребительском и производственном, если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число членов последнего более 50)</a:t>
          </a:r>
        </a:p>
      </dsp:txBody>
      <dsp:txXfrm>
        <a:off x="710531" y="1192363"/>
        <a:ext cx="4315128" cy="837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5D3B4-CE0A-41D0-9A78-AFBC78E91768}">
      <dsp:nvSpPr>
        <dsp:cNvPr id="0" name=""/>
        <dsp:cNvSpPr/>
      </dsp:nvSpPr>
      <dsp:spPr>
        <a:xfrm>
          <a:off x="3515124" y="1581549"/>
          <a:ext cx="1213638" cy="1213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Признание Устава,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Участие в хоздеятельности</a:t>
          </a:r>
        </a:p>
      </dsp:txBody>
      <dsp:txXfrm>
        <a:off x="3692857" y="1759282"/>
        <a:ext cx="858172" cy="858172"/>
      </dsp:txXfrm>
    </dsp:sp>
    <dsp:sp modelId="{408B1495-AC30-40A6-985F-10CA4DB4C8A5}">
      <dsp:nvSpPr>
        <dsp:cNvPr id="0" name=""/>
        <dsp:cNvSpPr/>
      </dsp:nvSpPr>
      <dsp:spPr>
        <a:xfrm rot="16200000">
          <a:off x="3939044" y="1385399"/>
          <a:ext cx="365799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365799" y="132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112799" y="1389504"/>
        <a:ext cx="18289" cy="18289"/>
      </dsp:txXfrm>
    </dsp:sp>
    <dsp:sp modelId="{C84A521B-83E3-4B6F-B82B-390F4BE084E1}">
      <dsp:nvSpPr>
        <dsp:cNvPr id="0" name=""/>
        <dsp:cNvSpPr/>
      </dsp:nvSpPr>
      <dsp:spPr>
        <a:xfrm>
          <a:off x="3515124" y="2110"/>
          <a:ext cx="1213638" cy="1213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Сельскохозяйственные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товаропроизводители: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граждане и юрлица</a:t>
          </a:r>
        </a:p>
      </dsp:txBody>
      <dsp:txXfrm>
        <a:off x="3692857" y="179843"/>
        <a:ext cx="858172" cy="858172"/>
      </dsp:txXfrm>
    </dsp:sp>
    <dsp:sp modelId="{9A03F661-0F4B-4DC3-AD94-614726F23200}">
      <dsp:nvSpPr>
        <dsp:cNvPr id="0" name=""/>
        <dsp:cNvSpPr/>
      </dsp:nvSpPr>
      <dsp:spPr>
        <a:xfrm rot="19800000">
          <a:off x="4622961" y="1780259"/>
          <a:ext cx="365799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365799" y="132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796716" y="1784363"/>
        <a:ext cx="18289" cy="18289"/>
      </dsp:txXfrm>
    </dsp:sp>
    <dsp:sp modelId="{5502BA5E-B4E4-42F7-9900-B73A72DA15B0}">
      <dsp:nvSpPr>
        <dsp:cNvPr id="0" name=""/>
        <dsp:cNvSpPr/>
      </dsp:nvSpPr>
      <dsp:spPr>
        <a:xfrm>
          <a:off x="4882958" y="791829"/>
          <a:ext cx="1213638" cy="1213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Владельцы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ЛПХ</a:t>
          </a:r>
        </a:p>
      </dsp:txBody>
      <dsp:txXfrm>
        <a:off x="5060691" y="969562"/>
        <a:ext cx="858172" cy="858172"/>
      </dsp:txXfrm>
    </dsp:sp>
    <dsp:sp modelId="{3665C55E-4476-43AF-BB64-88578103FF4E}">
      <dsp:nvSpPr>
        <dsp:cNvPr id="0" name=""/>
        <dsp:cNvSpPr/>
      </dsp:nvSpPr>
      <dsp:spPr>
        <a:xfrm rot="1800000">
          <a:off x="4622961" y="2569978"/>
          <a:ext cx="365799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365799" y="132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796716" y="2574083"/>
        <a:ext cx="18289" cy="18289"/>
      </dsp:txXfrm>
    </dsp:sp>
    <dsp:sp modelId="{D972FE3B-8461-4D58-983E-1B396B2ACD1E}">
      <dsp:nvSpPr>
        <dsp:cNvPr id="0" name=""/>
        <dsp:cNvSpPr/>
      </dsp:nvSpPr>
      <dsp:spPr>
        <a:xfrm>
          <a:off x="4882958" y="2371268"/>
          <a:ext cx="1213638" cy="1213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Члены 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работники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КФХ и СХО</a:t>
          </a:r>
        </a:p>
      </dsp:txBody>
      <dsp:txXfrm>
        <a:off x="5060691" y="2549001"/>
        <a:ext cx="858172" cy="858172"/>
      </dsp:txXfrm>
    </dsp:sp>
    <dsp:sp modelId="{813ED047-3F6D-40B9-93C6-0E37EA18513D}">
      <dsp:nvSpPr>
        <dsp:cNvPr id="0" name=""/>
        <dsp:cNvSpPr/>
      </dsp:nvSpPr>
      <dsp:spPr>
        <a:xfrm rot="5400000">
          <a:off x="3939044" y="2964838"/>
          <a:ext cx="365799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365799" y="132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112799" y="2968942"/>
        <a:ext cx="18289" cy="18289"/>
      </dsp:txXfrm>
    </dsp:sp>
    <dsp:sp modelId="{EE8FBFA0-6620-4D27-8811-5CABE53C8553}">
      <dsp:nvSpPr>
        <dsp:cNvPr id="0" name=""/>
        <dsp:cNvSpPr/>
      </dsp:nvSpPr>
      <dsp:spPr>
        <a:xfrm>
          <a:off x="3515124" y="3160987"/>
          <a:ext cx="1213638" cy="1213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Граждане и юрлица, оказывающие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услуги потребительским кооперативам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или сельскохозяйственным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Товаропроизводителям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либо являются работниками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учреждений социального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обслуживания населения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сельских поселений</a:t>
          </a:r>
        </a:p>
      </dsp:txBody>
      <dsp:txXfrm>
        <a:off x="3692857" y="3338720"/>
        <a:ext cx="858172" cy="858172"/>
      </dsp:txXfrm>
    </dsp:sp>
    <dsp:sp modelId="{BA9E0309-B82E-4D4D-9908-DC403A0FCA26}">
      <dsp:nvSpPr>
        <dsp:cNvPr id="0" name=""/>
        <dsp:cNvSpPr/>
      </dsp:nvSpPr>
      <dsp:spPr>
        <a:xfrm rot="9000000">
          <a:off x="3255127" y="2569978"/>
          <a:ext cx="365799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365799" y="132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3428881" y="2574083"/>
        <a:ext cx="18289" cy="18289"/>
      </dsp:txXfrm>
    </dsp:sp>
    <dsp:sp modelId="{CFDEC6DA-37F3-4F8E-A1DC-EDBE23CD911E}">
      <dsp:nvSpPr>
        <dsp:cNvPr id="0" name=""/>
        <dsp:cNvSpPr/>
      </dsp:nvSpPr>
      <dsp:spPr>
        <a:xfrm>
          <a:off x="2147290" y="2371268"/>
          <a:ext cx="1213638" cy="1213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Сельскохозяйственные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потребительские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кооперативы</a:t>
          </a:r>
        </a:p>
      </dsp:txBody>
      <dsp:txXfrm>
        <a:off x="2325023" y="2549001"/>
        <a:ext cx="858172" cy="858172"/>
      </dsp:txXfrm>
    </dsp:sp>
    <dsp:sp modelId="{9C1BFE83-D50F-41FF-93BA-B71D039D1208}">
      <dsp:nvSpPr>
        <dsp:cNvPr id="0" name=""/>
        <dsp:cNvSpPr/>
      </dsp:nvSpPr>
      <dsp:spPr>
        <a:xfrm rot="12600000">
          <a:off x="3255127" y="1780259"/>
          <a:ext cx="365799" cy="26499"/>
        </a:xfrm>
        <a:custGeom>
          <a:avLst/>
          <a:gdLst/>
          <a:ahLst/>
          <a:cxnLst/>
          <a:rect l="0" t="0" r="0" b="0"/>
          <a:pathLst>
            <a:path>
              <a:moveTo>
                <a:pt x="0" y="13249"/>
              </a:moveTo>
              <a:lnTo>
                <a:pt x="365799" y="132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3428881" y="1784363"/>
        <a:ext cx="18289" cy="18289"/>
      </dsp:txXfrm>
    </dsp:sp>
    <dsp:sp modelId="{98FAB445-455D-4F89-9C64-BF82A386DCF7}">
      <dsp:nvSpPr>
        <dsp:cNvPr id="0" name=""/>
        <dsp:cNvSpPr/>
      </dsp:nvSpPr>
      <dsp:spPr>
        <a:xfrm>
          <a:off x="2147290" y="791829"/>
          <a:ext cx="1213638" cy="1213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Садоводы,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огородники,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животноводы</a:t>
          </a:r>
        </a:p>
      </dsp:txBody>
      <dsp:txXfrm>
        <a:off x="2325023" y="969562"/>
        <a:ext cx="858172" cy="8581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0C426-93D7-448F-8713-8F920FE76345}">
      <dsp:nvSpPr>
        <dsp:cNvPr id="0" name=""/>
        <dsp:cNvSpPr/>
      </dsp:nvSpPr>
      <dsp:spPr>
        <a:xfrm>
          <a:off x="4104481" y="2048738"/>
          <a:ext cx="3401077" cy="295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67"/>
              </a:lnTo>
              <a:lnTo>
                <a:pt x="3401077" y="147567"/>
              </a:lnTo>
              <a:lnTo>
                <a:pt x="3401077" y="2951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D0C28-9AED-446A-9386-859363D473CD}">
      <dsp:nvSpPr>
        <dsp:cNvPr id="0" name=""/>
        <dsp:cNvSpPr/>
      </dsp:nvSpPr>
      <dsp:spPr>
        <a:xfrm>
          <a:off x="4104481" y="2048738"/>
          <a:ext cx="1700538" cy="295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67"/>
              </a:lnTo>
              <a:lnTo>
                <a:pt x="1700538" y="147567"/>
              </a:lnTo>
              <a:lnTo>
                <a:pt x="1700538" y="2951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1BD2E-FF45-4D6F-BBBC-F3DEF9668255}">
      <dsp:nvSpPr>
        <dsp:cNvPr id="0" name=""/>
        <dsp:cNvSpPr/>
      </dsp:nvSpPr>
      <dsp:spPr>
        <a:xfrm>
          <a:off x="4058761" y="2048738"/>
          <a:ext cx="91440" cy="2951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1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B8BAC-42BA-46E3-8D5F-27AC62063EB0}">
      <dsp:nvSpPr>
        <dsp:cNvPr id="0" name=""/>
        <dsp:cNvSpPr/>
      </dsp:nvSpPr>
      <dsp:spPr>
        <a:xfrm>
          <a:off x="2403942" y="2048738"/>
          <a:ext cx="1700538" cy="295134"/>
        </a:xfrm>
        <a:custGeom>
          <a:avLst/>
          <a:gdLst/>
          <a:ahLst/>
          <a:cxnLst/>
          <a:rect l="0" t="0" r="0" b="0"/>
          <a:pathLst>
            <a:path>
              <a:moveTo>
                <a:pt x="1700538" y="0"/>
              </a:moveTo>
              <a:lnTo>
                <a:pt x="1700538" y="147567"/>
              </a:lnTo>
              <a:lnTo>
                <a:pt x="0" y="147567"/>
              </a:lnTo>
              <a:lnTo>
                <a:pt x="0" y="2951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638B8-E869-495D-A801-EF5363228C5D}">
      <dsp:nvSpPr>
        <dsp:cNvPr id="0" name=""/>
        <dsp:cNvSpPr/>
      </dsp:nvSpPr>
      <dsp:spPr>
        <a:xfrm>
          <a:off x="703403" y="2048738"/>
          <a:ext cx="3401077" cy="295134"/>
        </a:xfrm>
        <a:custGeom>
          <a:avLst/>
          <a:gdLst/>
          <a:ahLst/>
          <a:cxnLst/>
          <a:rect l="0" t="0" r="0" b="0"/>
          <a:pathLst>
            <a:path>
              <a:moveTo>
                <a:pt x="3401077" y="0"/>
              </a:moveTo>
              <a:lnTo>
                <a:pt x="3401077" y="147567"/>
              </a:lnTo>
              <a:lnTo>
                <a:pt x="0" y="147567"/>
              </a:lnTo>
              <a:lnTo>
                <a:pt x="0" y="2951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3CE0F-EC99-413F-B15D-D36B4A04C286}">
      <dsp:nvSpPr>
        <dsp:cNvPr id="0" name=""/>
        <dsp:cNvSpPr/>
      </dsp:nvSpPr>
      <dsp:spPr>
        <a:xfrm>
          <a:off x="3401779" y="1346036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Возможные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дополнительные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требования 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членам кооператива</a:t>
          </a:r>
        </a:p>
      </dsp:txBody>
      <dsp:txXfrm>
        <a:off x="3401779" y="1346036"/>
        <a:ext cx="1405404" cy="702702"/>
      </dsp:txXfrm>
    </dsp:sp>
    <dsp:sp modelId="{8AC2D86B-7295-46FE-917E-5154F7DA642B}">
      <dsp:nvSpPr>
        <dsp:cNvPr id="0" name=""/>
        <dsp:cNvSpPr/>
      </dsp:nvSpPr>
      <dsp:spPr>
        <a:xfrm>
          <a:off x="701" y="2343873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Уровень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квалификации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и личные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качества граждан</a:t>
          </a:r>
        </a:p>
      </dsp:txBody>
      <dsp:txXfrm>
        <a:off x="701" y="2343873"/>
        <a:ext cx="1405404" cy="702702"/>
      </dsp:txXfrm>
    </dsp:sp>
    <dsp:sp modelId="{530EAE7E-894C-4AF8-BC96-31267D448B50}">
      <dsp:nvSpPr>
        <dsp:cNvPr id="0" name=""/>
        <dsp:cNvSpPr/>
      </dsp:nvSpPr>
      <dsp:spPr>
        <a:xfrm>
          <a:off x="1701240" y="2343873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Обязательство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пользоваться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услугами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кооператива</a:t>
          </a:r>
        </a:p>
      </dsp:txBody>
      <dsp:txXfrm>
        <a:off x="1701240" y="2343873"/>
        <a:ext cx="1405404" cy="702702"/>
      </dsp:txXfrm>
    </dsp:sp>
    <dsp:sp modelId="{9AEF9933-5637-4C93-BEFF-FFC75D3D1183}">
      <dsp:nvSpPr>
        <dsp:cNvPr id="0" name=""/>
        <dsp:cNvSpPr/>
      </dsp:nvSpPr>
      <dsp:spPr>
        <a:xfrm>
          <a:off x="3401779" y="2343873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Территориальная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удалённость</a:t>
          </a:r>
        </a:p>
      </dsp:txBody>
      <dsp:txXfrm>
        <a:off x="3401779" y="2343873"/>
        <a:ext cx="1405404" cy="702702"/>
      </dsp:txXfrm>
    </dsp:sp>
    <dsp:sp modelId="{A03EF89E-3F6C-496B-98DE-1DC450A98287}">
      <dsp:nvSpPr>
        <dsp:cNvPr id="0" name=""/>
        <dsp:cNvSpPr/>
      </dsp:nvSpPr>
      <dsp:spPr>
        <a:xfrm>
          <a:off x="5102318" y="2343873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Ассортимент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производимой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продукции</a:t>
          </a:r>
        </a:p>
      </dsp:txBody>
      <dsp:txXfrm>
        <a:off x="5102318" y="2343873"/>
        <a:ext cx="1405404" cy="702702"/>
      </dsp:txXfrm>
    </dsp:sp>
    <dsp:sp modelId="{6927F03B-574B-4C80-B132-CAA6CEEB99F0}">
      <dsp:nvSpPr>
        <dsp:cNvPr id="0" name=""/>
        <dsp:cNvSpPr/>
      </dsp:nvSpPr>
      <dsp:spPr>
        <a:xfrm>
          <a:off x="6802857" y="2343873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прочее</a:t>
          </a:r>
        </a:p>
      </dsp:txBody>
      <dsp:txXfrm>
        <a:off x="6802857" y="2343873"/>
        <a:ext cx="1405404" cy="7027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AF5D5-C639-4981-9354-DC0A973EB41E}">
      <dsp:nvSpPr>
        <dsp:cNvPr id="0" name=""/>
        <dsp:cNvSpPr/>
      </dsp:nvSpPr>
      <dsp:spPr>
        <a:xfrm>
          <a:off x="388619" y="0"/>
          <a:ext cx="44043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C1BFED-08ED-479A-A9AF-844C93BDBCF2}">
      <dsp:nvSpPr>
        <dsp:cNvPr id="0" name=""/>
        <dsp:cNvSpPr/>
      </dsp:nvSpPr>
      <dsp:spPr>
        <a:xfrm>
          <a:off x="5566" y="1305401"/>
          <a:ext cx="1667827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Заявление</a:t>
          </a:r>
        </a:p>
      </dsp:txBody>
      <dsp:txXfrm>
        <a:off x="86983" y="1386818"/>
        <a:ext cx="1504993" cy="1577701"/>
      </dsp:txXfrm>
    </dsp:sp>
    <dsp:sp modelId="{5DB413ED-C138-4AE1-89A0-E2D1B77AF876}">
      <dsp:nvSpPr>
        <dsp:cNvPr id="0" name=""/>
        <dsp:cNvSpPr/>
      </dsp:nvSpPr>
      <dsp:spPr>
        <a:xfrm>
          <a:off x="1756886" y="1305401"/>
          <a:ext cx="1667827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Принятие решения правлением</a:t>
          </a:r>
        </a:p>
      </dsp:txBody>
      <dsp:txXfrm>
        <a:off x="1838303" y="1386818"/>
        <a:ext cx="1504993" cy="1577701"/>
      </dsp:txXfrm>
    </dsp:sp>
    <dsp:sp modelId="{908965BD-92AD-412F-843F-21256BF9CCE1}">
      <dsp:nvSpPr>
        <dsp:cNvPr id="0" name=""/>
        <dsp:cNvSpPr/>
      </dsp:nvSpPr>
      <dsp:spPr>
        <a:xfrm>
          <a:off x="3508206" y="1305401"/>
          <a:ext cx="1667827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Утверждение решения правления наблюдательным советом</a:t>
          </a:r>
        </a:p>
      </dsp:txBody>
      <dsp:txXfrm>
        <a:off x="3589623" y="1386818"/>
        <a:ext cx="1504993" cy="15777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F8C71-4755-4623-B3FA-264B406BF2B5}">
      <dsp:nvSpPr>
        <dsp:cNvPr id="0" name=""/>
        <dsp:cNvSpPr/>
      </dsp:nvSpPr>
      <dsp:spPr>
        <a:xfrm>
          <a:off x="583942" y="1572"/>
          <a:ext cx="1672381" cy="1003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Приглашение на заседание</a:t>
          </a:r>
        </a:p>
      </dsp:txBody>
      <dsp:txXfrm>
        <a:off x="613331" y="30961"/>
        <a:ext cx="1613603" cy="944650"/>
      </dsp:txXfrm>
    </dsp:sp>
    <dsp:sp modelId="{C76E8FBD-26C8-4421-944F-2250E63D1508}">
      <dsp:nvSpPr>
        <dsp:cNvPr id="0" name=""/>
        <dsp:cNvSpPr/>
      </dsp:nvSpPr>
      <dsp:spPr>
        <a:xfrm>
          <a:off x="2403493" y="295912"/>
          <a:ext cx="354544" cy="4147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/>
        </a:p>
      </dsp:txBody>
      <dsp:txXfrm>
        <a:off x="2403493" y="378862"/>
        <a:ext cx="248181" cy="248850"/>
      </dsp:txXfrm>
    </dsp:sp>
    <dsp:sp modelId="{A6072442-ABF1-4796-8E65-E3DAB503E909}">
      <dsp:nvSpPr>
        <dsp:cNvPr id="0" name=""/>
        <dsp:cNvSpPr/>
      </dsp:nvSpPr>
      <dsp:spPr>
        <a:xfrm>
          <a:off x="2925276" y="1572"/>
          <a:ext cx="1672381" cy="1003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Принятие решения правлением</a:t>
          </a:r>
        </a:p>
      </dsp:txBody>
      <dsp:txXfrm>
        <a:off x="2954665" y="30961"/>
        <a:ext cx="1613603" cy="944650"/>
      </dsp:txXfrm>
    </dsp:sp>
    <dsp:sp modelId="{1387E09D-E175-45DC-AABE-B017CC09B1CE}">
      <dsp:nvSpPr>
        <dsp:cNvPr id="0" name=""/>
        <dsp:cNvSpPr/>
      </dsp:nvSpPr>
      <dsp:spPr>
        <a:xfrm rot="5400000">
          <a:off x="3584194" y="1122068"/>
          <a:ext cx="354544" cy="4147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/>
        </a:p>
      </dsp:txBody>
      <dsp:txXfrm rot="-5400000">
        <a:off x="3637042" y="1152171"/>
        <a:ext cx="248850" cy="248181"/>
      </dsp:txXfrm>
    </dsp:sp>
    <dsp:sp modelId="{D4079AF4-5B4D-4BBB-B669-77159C402238}">
      <dsp:nvSpPr>
        <dsp:cNvPr id="0" name=""/>
        <dsp:cNvSpPr/>
      </dsp:nvSpPr>
      <dsp:spPr>
        <a:xfrm>
          <a:off x="2925276" y="1673954"/>
          <a:ext cx="1672381" cy="1003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Официальное доведение решения</a:t>
          </a:r>
        </a:p>
      </dsp:txBody>
      <dsp:txXfrm>
        <a:off x="2954665" y="1703343"/>
        <a:ext cx="1613603" cy="944650"/>
      </dsp:txXfrm>
    </dsp:sp>
    <dsp:sp modelId="{1355D371-09AF-4802-B2DB-93AFB87A9B17}">
      <dsp:nvSpPr>
        <dsp:cNvPr id="0" name=""/>
        <dsp:cNvSpPr/>
      </dsp:nvSpPr>
      <dsp:spPr>
        <a:xfrm rot="10800000">
          <a:off x="2423561" y="1968293"/>
          <a:ext cx="354544" cy="4147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/>
        </a:p>
      </dsp:txBody>
      <dsp:txXfrm rot="10800000">
        <a:off x="2529924" y="2051243"/>
        <a:ext cx="248181" cy="248850"/>
      </dsp:txXfrm>
    </dsp:sp>
    <dsp:sp modelId="{A3770124-C6C7-4A8B-89E1-4083702C065D}">
      <dsp:nvSpPr>
        <dsp:cNvPr id="0" name=""/>
        <dsp:cNvSpPr/>
      </dsp:nvSpPr>
      <dsp:spPr>
        <a:xfrm>
          <a:off x="583942" y="1673954"/>
          <a:ext cx="1672381" cy="1003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Вызов на Наблюдательный совет</a:t>
          </a:r>
        </a:p>
      </dsp:txBody>
      <dsp:txXfrm>
        <a:off x="613331" y="1703343"/>
        <a:ext cx="1613603" cy="944650"/>
      </dsp:txXfrm>
    </dsp:sp>
    <dsp:sp modelId="{9E77CEDA-CAF4-4505-93B5-0509ADE22342}">
      <dsp:nvSpPr>
        <dsp:cNvPr id="0" name=""/>
        <dsp:cNvSpPr/>
      </dsp:nvSpPr>
      <dsp:spPr>
        <a:xfrm rot="5400000">
          <a:off x="1242860" y="2794450"/>
          <a:ext cx="354544" cy="4147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/>
        </a:p>
      </dsp:txBody>
      <dsp:txXfrm rot="-5400000">
        <a:off x="1295708" y="2824553"/>
        <a:ext cx="248850" cy="248181"/>
      </dsp:txXfrm>
    </dsp:sp>
    <dsp:sp modelId="{DC4CB22B-6F5C-4D95-A9C2-349863E3FA6E}">
      <dsp:nvSpPr>
        <dsp:cNvPr id="0" name=""/>
        <dsp:cNvSpPr/>
      </dsp:nvSpPr>
      <dsp:spPr>
        <a:xfrm>
          <a:off x="583942" y="3346336"/>
          <a:ext cx="1672381" cy="1003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Принятие решения Наблюдательным советом</a:t>
          </a:r>
        </a:p>
      </dsp:txBody>
      <dsp:txXfrm>
        <a:off x="613331" y="3375725"/>
        <a:ext cx="1613603" cy="944650"/>
      </dsp:txXfrm>
    </dsp:sp>
    <dsp:sp modelId="{6EA79CBA-B4B4-4877-A427-9CA4FC0AC1F9}">
      <dsp:nvSpPr>
        <dsp:cNvPr id="0" name=""/>
        <dsp:cNvSpPr/>
      </dsp:nvSpPr>
      <dsp:spPr>
        <a:xfrm>
          <a:off x="2403493" y="3640675"/>
          <a:ext cx="354544" cy="4147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/>
        </a:p>
      </dsp:txBody>
      <dsp:txXfrm>
        <a:off x="2403493" y="3723625"/>
        <a:ext cx="248181" cy="248850"/>
      </dsp:txXfrm>
    </dsp:sp>
    <dsp:sp modelId="{50AADB54-E955-4888-B7D7-B02C6F89B5EA}">
      <dsp:nvSpPr>
        <dsp:cNvPr id="0" name=""/>
        <dsp:cNvSpPr/>
      </dsp:nvSpPr>
      <dsp:spPr>
        <a:xfrm>
          <a:off x="2925276" y="3346336"/>
          <a:ext cx="1672381" cy="1003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Официальное доведение решения</a:t>
          </a:r>
          <a:endParaRPr lang="ru-RU" sz="1400" kern="1200" dirty="0"/>
        </a:p>
      </dsp:txBody>
      <dsp:txXfrm>
        <a:off x="2954665" y="3375725"/>
        <a:ext cx="1613603" cy="944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A77C63-37F3-4C8F-A5F0-57EA64151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E94D-5986-4338-A724-3EE6CE19A9F8}" type="datetimeFigureOut">
              <a:rPr lang="ru-RU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8E7291-B502-41BD-8D05-51A5FA79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604622-5AD8-4FC5-97D2-91F15292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5B3D0-7364-41FD-9ED1-0FC804AA51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715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6D12B0-E14A-4A29-82D7-766ABE4B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2AAED-9196-4DA2-AED8-09FCE3104EF7}" type="datetimeFigureOut">
              <a:rPr lang="ru-RU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658D3C-A3F1-4ABA-B1E1-19914A6D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265E29-0F3E-4EAA-9CB0-ED881E49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AAE7A-CF61-4BA8-A108-21455C6756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95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0302B2-B2B9-42DD-86F7-6BF0D7CD3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6ED8C-7C89-418C-8230-27F6CAEFDA6F}" type="datetimeFigureOut">
              <a:rPr lang="ru-RU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6D3F14-7BE8-4D3D-9837-0F965664F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142B39-50B3-45E6-8C95-B0314019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576E5-8BFD-4821-B42A-661F8D14F5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227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A1B553-392D-46BB-B2BA-D2ED1AF6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2A304-71E7-4557-9DF0-FC37BD1E54F2}" type="datetimeFigureOut">
              <a:rPr lang="ru-RU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D0604F-F674-4B06-BB30-3E797D1B9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31848E-391B-47B7-8832-E3E466E16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C4897-1088-47C8-B7D8-FCDC470011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028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7851D4-3415-4465-AD0A-2F64BEDB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6733A-29EE-4178-BB28-62656E9E122E}" type="datetimeFigureOut">
              <a:rPr lang="ru-RU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B80760-EE49-4F70-AD23-E9FC7A258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E75D12-9E26-4A3E-B1DE-573A1A7A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FF5A5-3A2B-4388-AD1F-896AF0B9D1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370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93C3398-5594-4C05-BC3D-65E9E2CE7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58189-C3B6-40FD-B0C0-A72AE6C66554}" type="datetimeFigureOut">
              <a:rPr lang="ru-RU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A4E4EC1C-7163-43F3-A775-585D16E00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25F6B899-A922-4A09-AB56-B9CAB6C90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AD719-F734-4CFA-8295-16D25FD771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446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40261A81-5892-47A1-A51F-7B02A09E0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22E3C-7804-43BC-A02D-3C41F2F63F78}" type="datetimeFigureOut">
              <a:rPr lang="ru-RU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A85117C5-CEF8-4305-B347-9BEE23724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D6701C25-3EF1-4181-99F3-86722F143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2FB83-C4C0-4334-B19B-8FBE97A836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418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A75ECD66-C13D-472D-841D-4DE9B6F7C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F0515-FC45-4400-ADD1-57D306FEAC05}" type="datetimeFigureOut">
              <a:rPr lang="ru-RU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ABCEEB66-23BF-4944-9EFA-28B37A14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09B98D3E-D58F-47E1-AA1F-73FA69814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97DFE-BB61-4D75-A954-C7F79446DE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447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E6410CAF-C089-4A31-A9A5-6F37745E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E517E-330B-46E4-B546-EB4420888C20}" type="datetimeFigureOut">
              <a:rPr lang="ru-RU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D72AAA5-1113-44DA-823F-225A0FE85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2FD493BE-844B-4B3D-91DF-4ABF1B22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9DA35-F453-43A3-A451-555A31007D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669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E0475997-3CB1-4597-A7E9-8F7F9C385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A62D-8E38-4E8E-B591-B9FEE4B03C14}" type="datetimeFigureOut">
              <a:rPr lang="ru-RU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E1E90145-CCD8-4BE6-91CC-B12E4DF9D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AAE26600-EC56-4ADC-B494-F31E3FBE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65FDF-8657-494C-A9A4-D5595A10F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529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1E726365-1906-4BF2-BE78-2E4C56B0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32EA9-0F2B-4171-8F94-D86403CE2924}" type="datetimeFigureOut">
              <a:rPr lang="ru-RU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E7E85D22-99AF-4432-A77C-A22C7E20A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A5F2AB9A-23DA-4CA7-8D3B-30FB62EF9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CE418-0000-41D3-99C5-4E1E3CC7B9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562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72B5B44E-EEE9-4CD6-AF9A-B0386867BE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4099" name="Текст 2">
            <a:extLst>
              <a:ext uri="{FF2B5EF4-FFF2-40B4-BE49-F238E27FC236}">
                <a16:creationId xmlns:a16="http://schemas.microsoft.com/office/drawing/2014/main" id="{FF5066B0-7AFF-4CD4-BBC7-4B57F3C189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D01C45-20A9-47B3-BFDC-523541CBA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1C78D0-EE3E-4C89-8D39-CF12086A4C54}" type="datetimeFigureOut">
              <a:rPr lang="ru-RU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518C16-8BE3-4F81-B4A2-C4E7802FA2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343DBD-C752-4A21-AFC4-D2FB8DE8D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2098666-7881-4A90-B621-3A1100C06F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4">
            <a:extLst>
              <a:ext uri="{FF2B5EF4-FFF2-40B4-BE49-F238E27FC236}">
                <a16:creationId xmlns:a16="http://schemas.microsoft.com/office/drawing/2014/main" id="{E344E25C-0A24-43F6-B6CB-8146CE95E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7413"/>
            <a:ext cx="9144000" cy="2622550"/>
          </a:xfrm>
        </p:spPr>
        <p:txBody>
          <a:bodyPr/>
          <a:lstStyle/>
          <a:p>
            <a:pPr eaLnBrk="1" hangingPunct="1"/>
            <a:r>
              <a:rPr lang="ru-RU" altLang="ru-RU" sz="3200"/>
              <a:t>Органы управления кооперативом. Управление и контроль в кооперативе. Членство в кооперативе, ассоциированные члены кооператива, права и обязанности членов кооператива. Прием в члены кооператива, прекращение членства и исключение из членов кооператива.</a:t>
            </a:r>
          </a:p>
        </p:txBody>
      </p:sp>
      <p:sp>
        <p:nvSpPr>
          <p:cNvPr id="6147" name="Подзаголовок 5">
            <a:extLst>
              <a:ext uri="{FF2B5EF4-FFF2-40B4-BE49-F238E27FC236}">
                <a16:creationId xmlns:a16="http://schemas.microsoft.com/office/drawing/2014/main" id="{A9B70BFE-D92B-460C-9C3A-8E7409EAD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sz="1800"/>
              <a:t>Методические материалы для руководителей и специалистов СПоК</a:t>
            </a:r>
          </a:p>
          <a:p>
            <a:r>
              <a:rPr lang="ru-RU" altLang="ru-RU" sz="1800"/>
              <a:t>2020 г</a:t>
            </a:r>
          </a:p>
          <a:p>
            <a:r>
              <a:rPr lang="ru-RU" altLang="ru-RU" sz="1200"/>
              <a:t>(Мероприятие реализуется при поддержке Министерства сельского хозяйства и потребительского рынка Республики Коми, Государственного казенного учреждения Республики Коми «Центр государственной поддержки агропромышленного комплекса и рыбного хозяйства Республики Коми» в рамках национального проекта «Малый бизнес и поддержка индивидуальной предпринимательской инициативы)</a:t>
            </a:r>
          </a:p>
        </p:txBody>
      </p:sp>
      <p:pic>
        <p:nvPicPr>
          <p:cNvPr id="4" name="Picture 2" descr="Герб Республики Коми — Википедия">
            <a:extLst>
              <a:ext uri="{FF2B5EF4-FFF2-40B4-BE49-F238E27FC236}">
                <a16:creationId xmlns:a16="http://schemas.microsoft.com/office/drawing/2014/main" id="{4C2FB036-C959-48CD-BFB7-F31F55C63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831746" cy="212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06CC817-E4AE-4690-8191-850EC1BAC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850644"/>
            <a:ext cx="2120348" cy="200404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70EA6D8-11F9-4F0B-8C8A-D3BBB7A828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4369" y="4850644"/>
            <a:ext cx="1776561" cy="20087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ижний колонтитул 4">
            <a:extLst>
              <a:ext uri="{FF2B5EF4-FFF2-40B4-BE49-F238E27FC236}">
                <a16:creationId xmlns:a16="http://schemas.microsoft.com/office/drawing/2014/main" id="{2609F63D-C430-4699-95F8-498AEEAF6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en-US" sz="1200">
                <a:latin typeface="Arial" panose="020B0604020202020204" pitchFamily="34" charset="0"/>
              </a:rPr>
              <a:t>РСО "Агроконтроль"</a:t>
            </a:r>
          </a:p>
        </p:txBody>
      </p:sp>
      <p:sp>
        <p:nvSpPr>
          <p:cNvPr id="11267" name="Rectangle 14">
            <a:extLst>
              <a:ext uri="{FF2B5EF4-FFF2-40B4-BE49-F238E27FC236}">
                <a16:creationId xmlns:a16="http://schemas.microsoft.com/office/drawing/2014/main" id="{B2B2B36D-761C-40CB-92E5-21CBEBE9B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/>
              <a:t>Структура органов управления сельскохозяйственного кооператива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09A070A2-5CD9-4A39-A48D-F056AA39E774}"/>
              </a:ext>
            </a:extLst>
          </p:cNvPr>
          <p:cNvGraphicFramePr/>
          <p:nvPr/>
        </p:nvGraphicFramePr>
        <p:xfrm>
          <a:off x="1981200" y="1719263"/>
          <a:ext cx="8229600" cy="4411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>
            <a:extLst>
              <a:ext uri="{FF2B5EF4-FFF2-40B4-BE49-F238E27FC236}">
                <a16:creationId xmlns:a16="http://schemas.microsoft.com/office/drawing/2014/main" id="{57BE5520-876C-4D02-9EC6-B55024574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Общее собрание членов кооператива</a:t>
            </a:r>
          </a:p>
        </p:txBody>
      </p:sp>
      <p:sp>
        <p:nvSpPr>
          <p:cNvPr id="12291" name="Объект 4">
            <a:extLst>
              <a:ext uri="{FF2B5EF4-FFF2-40B4-BE49-F238E27FC236}">
                <a16:creationId xmlns:a16="http://schemas.microsoft.com/office/drawing/2014/main" id="{47F486F8-A687-4316-9CE7-02662D0F2B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altLang="ru-RU"/>
              <a:t>Чем урегулировано: ст. 20-24</a:t>
            </a:r>
          </a:p>
          <a:p>
            <a:r>
              <a:rPr lang="ru-RU" altLang="ru-RU"/>
              <a:t>Для чего нужно: обеспечить участие каждого члена в принятии решений (принцип «один член – один голос»)</a:t>
            </a:r>
          </a:p>
          <a:p>
            <a:r>
              <a:rPr lang="ru-RU" altLang="ru-RU"/>
              <a:t>Основной недостаток: затруднителен созыв по каждому вопросу работы кооператива</a:t>
            </a:r>
          </a:p>
        </p:txBody>
      </p:sp>
      <p:pic>
        <p:nvPicPr>
          <p:cNvPr id="12292" name="Picture 2" descr="Image result for Ð¾Ð±ÑÐµÐµ ÑÐ¾Ð±ÑÐ°Ð½Ð¸Ðµ ÐºÐ¾Ð¾Ð¿ÐµÑÐ°ÑÐ¸Ð²Ð°">
            <a:extLst>
              <a:ext uri="{FF2B5EF4-FFF2-40B4-BE49-F238E27FC236}">
                <a16:creationId xmlns:a16="http://schemas.microsoft.com/office/drawing/2014/main" id="{5B097025-0AF2-43C8-AD1F-219D162D88C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21388" y="2176463"/>
            <a:ext cx="5800725" cy="386080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3">
            <a:extLst>
              <a:ext uri="{FF2B5EF4-FFF2-40B4-BE49-F238E27FC236}">
                <a16:creationId xmlns:a16="http://schemas.microsoft.com/office/drawing/2014/main" id="{C2F59976-EE81-4A32-8856-02450771C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Правление кооператива</a:t>
            </a:r>
          </a:p>
        </p:txBody>
      </p:sp>
      <p:sp>
        <p:nvSpPr>
          <p:cNvPr id="13315" name="Объект 4">
            <a:extLst>
              <a:ext uri="{FF2B5EF4-FFF2-40B4-BE49-F238E27FC236}">
                <a16:creationId xmlns:a16="http://schemas.microsoft.com/office/drawing/2014/main" id="{71E08BA2-AA44-4C38-BB28-256D4E39EF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altLang="ru-RU"/>
              <a:t>Чем урегулировано: ст. 26</a:t>
            </a:r>
          </a:p>
          <a:p>
            <a:r>
              <a:rPr lang="ru-RU" altLang="ru-RU"/>
              <a:t>Для чего нужно: обеспечить оперативное управление кооперативом между его собраниями</a:t>
            </a:r>
          </a:p>
          <a:p>
            <a:r>
              <a:rPr lang="ru-RU" altLang="ru-RU"/>
              <a:t>Основной недостаток: возможна «узурпация» власти в кооперативе его правлением (председателем)</a:t>
            </a:r>
          </a:p>
        </p:txBody>
      </p:sp>
      <p:pic>
        <p:nvPicPr>
          <p:cNvPr id="13316" name="Picture 2" descr="Image result for Ð¿ÑÐ°Ð²Ð»ÐµÐ½Ð¸Ðµ ÐºÐ¾Ð»ÑÐ¾Ð·Ð°">
            <a:extLst>
              <a:ext uri="{FF2B5EF4-FFF2-40B4-BE49-F238E27FC236}">
                <a16:creationId xmlns:a16="http://schemas.microsoft.com/office/drawing/2014/main" id="{4547DD3D-C707-472E-8F84-9796A2E22B2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1713" y="1825625"/>
            <a:ext cx="5272087" cy="4276725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>
            <a:extLst>
              <a:ext uri="{FF2B5EF4-FFF2-40B4-BE49-F238E27FC236}">
                <a16:creationId xmlns:a16="http://schemas.microsoft.com/office/drawing/2014/main" id="{743BBFAB-28BF-4220-B487-B48EBC9C6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Наблюдательный совет кооператива</a:t>
            </a:r>
          </a:p>
        </p:txBody>
      </p:sp>
      <p:sp>
        <p:nvSpPr>
          <p:cNvPr id="14339" name="Объект 4">
            <a:extLst>
              <a:ext uri="{FF2B5EF4-FFF2-40B4-BE49-F238E27FC236}">
                <a16:creationId xmlns:a16="http://schemas.microsoft.com/office/drawing/2014/main" id="{FCB4CA04-885A-4530-AF68-2775DAB401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altLang="ru-RU"/>
              <a:t>Чем урегулировано: ст. 29-30</a:t>
            </a:r>
          </a:p>
          <a:p>
            <a:r>
              <a:rPr lang="ru-RU" altLang="ru-RU"/>
              <a:t>Для чего нужно: предотвратить захват кооператива его правлением и перерождение кооператива в частное предприятие</a:t>
            </a:r>
          </a:p>
          <a:p>
            <a:r>
              <a:rPr lang="ru-RU" altLang="ru-RU"/>
              <a:t>Основной недостаток: сложно сформировать работоспособный наблюдательный совет</a:t>
            </a:r>
          </a:p>
        </p:txBody>
      </p:sp>
      <p:pic>
        <p:nvPicPr>
          <p:cNvPr id="14340" name="Picture 2" descr="Related image">
            <a:extLst>
              <a:ext uri="{FF2B5EF4-FFF2-40B4-BE49-F238E27FC236}">
                <a16:creationId xmlns:a16="http://schemas.microsoft.com/office/drawing/2014/main" id="{13AE8CAE-B7C5-4E20-885A-3CF9B1A39D2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83288" y="1825625"/>
            <a:ext cx="6056312" cy="4021138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Нижний колонтитул 4">
            <a:extLst>
              <a:ext uri="{FF2B5EF4-FFF2-40B4-BE49-F238E27FC236}">
                <a16:creationId xmlns:a16="http://schemas.microsoft.com/office/drawing/2014/main" id="{C3AA59EE-2316-45EE-AC09-9BBFDAB3B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en-US" sz="1200">
                <a:latin typeface="Arial" panose="020B0604020202020204" pitchFamily="34" charset="0"/>
              </a:rPr>
              <a:t>РСО "Агроконтроль"</a:t>
            </a:r>
          </a:p>
        </p:txBody>
      </p:sp>
      <p:sp>
        <p:nvSpPr>
          <p:cNvPr id="2066" name="Rectangle 4">
            <a:extLst>
              <a:ext uri="{FF2B5EF4-FFF2-40B4-BE49-F238E27FC236}">
                <a16:creationId xmlns:a16="http://schemas.microsoft.com/office/drawing/2014/main" id="{4CCB9AE4-8263-4D02-9A54-0E61CD443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1900"/>
              <a:t>Требования к членам сельскохозяйственного потребительского кооператива (не менее 2 юрлиц или 5 граждан; в кредитных – не менее 5 юрлиц или 15 граждан)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DAB33C1A-C01C-438A-B522-92E0004FD3D5}"/>
              </a:ext>
            </a:extLst>
          </p:cNvPr>
          <p:cNvGraphicFramePr/>
          <p:nvPr/>
        </p:nvGraphicFramePr>
        <p:xfrm>
          <a:off x="1955800" y="1700213"/>
          <a:ext cx="8243888" cy="4376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Нижний колонтитул 4">
            <a:extLst>
              <a:ext uri="{FF2B5EF4-FFF2-40B4-BE49-F238E27FC236}">
                <a16:creationId xmlns:a16="http://schemas.microsoft.com/office/drawing/2014/main" id="{604C8216-A90B-4441-A1C5-67898CC47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en-US" sz="1200">
                <a:latin typeface="Arial" panose="020B0604020202020204" pitchFamily="34" charset="0"/>
              </a:rPr>
              <a:t>РСО "Агроконтроль"</a:t>
            </a:r>
          </a:p>
        </p:txBody>
      </p:sp>
      <p:sp>
        <p:nvSpPr>
          <p:cNvPr id="3088" name="Rectangle 4">
            <a:extLst>
              <a:ext uri="{FF2B5EF4-FFF2-40B4-BE49-F238E27FC236}">
                <a16:creationId xmlns:a16="http://schemas.microsoft.com/office/drawing/2014/main" id="{9684504A-D8F3-4171-AE4C-A5BEABDC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Дополнительные требования Устава Кооператива к членам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7669A71-B888-4468-AFA4-A59F812933F3}"/>
              </a:ext>
            </a:extLst>
          </p:cNvPr>
          <p:cNvGraphicFramePr/>
          <p:nvPr/>
        </p:nvGraphicFramePr>
        <p:xfrm>
          <a:off x="1955800" y="1684338"/>
          <a:ext cx="8208963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78E65-3D67-42C7-A9AD-ACFF3BB50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Общая схема приёма и исключения (может быть конкретизирована уставом </a:t>
            </a:r>
            <a:r>
              <a:rPr lang="ru-RU" dirty="0" err="1"/>
              <a:t>СПоК</a:t>
            </a:r>
            <a:r>
              <a:rPr lang="ru-RU" dirty="0"/>
              <a:t>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DD1880B-9C9A-45F7-87D5-929F0C07EBA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8491809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75490FF-BA58-4495-A492-26FD25BDCB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6928657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45480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395</Words>
  <Application>Microsoft Office PowerPoint</Application>
  <PresentationFormat>Широкоэкранный</PresentationFormat>
  <Paragraphs>82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Органы управления кооперативом. Управление и контроль в кооперативе. Членство в кооперативе, ассоциированные члены кооператива, права и обязанности членов кооператива. Прием в члены кооператива, прекращение членства и исключение из членов кооператива.</vt:lpstr>
      <vt:lpstr>Структура органов управления сельскохозяйственного кооператива</vt:lpstr>
      <vt:lpstr>Общее собрание членов кооператива</vt:lpstr>
      <vt:lpstr>Правление кооператива</vt:lpstr>
      <vt:lpstr>Наблюдательный совет кооператива</vt:lpstr>
      <vt:lpstr>Требования к членам сельскохозяйственного потребительского кооператива (не менее 2 юрлиц или 5 граждан; в кредитных – не менее 5 юрлиц или 15 граждан)</vt:lpstr>
      <vt:lpstr>Дополнительные требования Устава Кооператива к членам</vt:lpstr>
      <vt:lpstr>Общая схема приёма и исключения (может быть конкретизирована уставом СПоК)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создания и экономическая сущность сельскохозяйственных потребительских кооперативов</dc:title>
  <dc:creator>Efremov Nikolay</dc:creator>
  <cp:lastModifiedBy>Морозов Андрей</cp:lastModifiedBy>
  <cp:revision>72</cp:revision>
  <dcterms:created xsi:type="dcterms:W3CDTF">2017-06-07T06:08:14Z</dcterms:created>
  <dcterms:modified xsi:type="dcterms:W3CDTF">2020-11-28T15:05:53Z</dcterms:modified>
</cp:coreProperties>
</file>